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9"/>
  </p:notesMasterIdLst>
  <p:sldIdLst>
    <p:sldId id="256" r:id="rId2"/>
    <p:sldId id="297" r:id="rId3"/>
    <p:sldId id="301" r:id="rId4"/>
    <p:sldId id="259" r:id="rId5"/>
    <p:sldId id="260" r:id="rId6"/>
    <p:sldId id="261" r:id="rId7"/>
    <p:sldId id="300" r:id="rId8"/>
  </p:sldIdLst>
  <p:sldSz cx="9144000" cy="5143500" type="screen16x9"/>
  <p:notesSz cx="6858000" cy="9144000"/>
  <p:embeddedFontLst>
    <p:embeddedFont>
      <p:font typeface="Inter Tight SemiBold" panose="020B0604020202020204" charset="0"/>
      <p:regular r:id="rId10"/>
      <p:bold r:id="rId11"/>
      <p:italic r:id="rId12"/>
      <p:boldItalic r:id="rId13"/>
    </p:embeddedFont>
    <p:embeddedFont>
      <p:font typeface="Algerian" panose="04020705040A02060702" pitchFamily="82" charset="0"/>
      <p:regular r:id="rId14"/>
    </p:embeddedFont>
    <p:embeddedFont>
      <p:font typeface="Raleway" panose="020B0604020202020204" charset="0"/>
      <p:regular r:id="rId15"/>
      <p:bold r:id="rId16"/>
      <p:italic r:id="rId17"/>
      <p:boldItalic r:id="rId18"/>
    </p:embeddedFont>
    <p:embeddedFont>
      <p:font typeface="Inter Tight Light" panose="020B0604020202020204" charset="0"/>
      <p:regular r:id="rId19"/>
      <p:bold r:id="rId20"/>
      <p:italic r:id="rId21"/>
      <p:boldItalic r:id="rId22"/>
    </p:embeddedFont>
    <p:embeddedFont>
      <p:font typeface="Heebo" pitchFamily="2" charset="-79"/>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0C2D56-B8D4-4B0A-B93A-C4CE2D652562}">
  <a:tblStyle styleId="{EB0C2D56-B8D4-4B0A-B93A-C4CE2D6525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2A83BA-C05B-4278-A813-03ADB536DE2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68" y="-3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a:spLocks noGrp="1"/>
          </p:cNvSpPr>
          <p:nvPr>
            <p:ph type="ctrTitle"/>
          </p:nvPr>
        </p:nvSpPr>
        <p:spPr>
          <a:xfrm>
            <a:off x="713225" y="1137400"/>
            <a:ext cx="4511100" cy="147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355950"/>
            <a:ext cx="1819500" cy="62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rot="7186051" flipH="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rot="5400000" flipH="1">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rot="10800000" flipH="1">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a:spLocks noGrp="1"/>
          </p:cNvSpPr>
          <p:nvPr>
            <p:ph type="title"/>
          </p:nvPr>
        </p:nvSpPr>
        <p:spPr>
          <a:xfrm>
            <a:off x="4736025" y="2903425"/>
            <a:ext cx="36948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421325" y="1962700"/>
            <a:ext cx="10095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599650" y="265625"/>
            <a:ext cx="4059900" cy="4064400"/>
          </a:xfrm>
          <a:prstGeom prst="ellipse">
            <a:avLst/>
          </a:prstGeom>
          <a:noFill/>
          <a:ln>
            <a:noFill/>
          </a:ln>
        </p:spPr>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71" r:id="rId10"/>
    <p:sldLayoutId id="2147483672" r:id="rId11"/>
  </p:sldLayoutIdLst>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30"/>
          <p:cNvGrpSpPr/>
          <p:nvPr/>
        </p:nvGrpSpPr>
        <p:grpSpPr>
          <a:xfrm>
            <a:off x="4122683" y="-420387"/>
            <a:ext cx="5021318" cy="5352823"/>
            <a:chOff x="4082725" y="-420387"/>
            <a:chExt cx="5131526" cy="5352823"/>
          </a:xfrm>
        </p:grpSpPr>
        <p:pic>
          <p:nvPicPr>
            <p:cNvPr id="245" name="Google Shape;245;p30"/>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246" name="Google Shape;246;p30"/>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247" name="Google Shape;247;p30"/>
            <p:cNvPicPr preferRelativeResize="0"/>
            <p:nvPr/>
          </p:nvPicPr>
          <p:blipFill>
            <a:blip r:embed="rId5">
              <a:alphaModFix/>
            </a:blip>
            <a:stretch>
              <a:fillRect/>
            </a:stretch>
          </p:blipFill>
          <p:spPr>
            <a:xfrm>
              <a:off x="4766200" y="-420387"/>
              <a:ext cx="4283692" cy="4438841"/>
            </a:xfrm>
            <a:prstGeom prst="rect">
              <a:avLst/>
            </a:prstGeom>
            <a:noFill/>
            <a:ln>
              <a:noFill/>
            </a:ln>
          </p:spPr>
        </p:pic>
        <p:pic>
          <p:nvPicPr>
            <p:cNvPr id="248" name="Google Shape;248;p30"/>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dist="400050" dir="2820000" algn="bl" rotWithShape="0">
                <a:srgbClr val="BAFFFF"/>
              </a:outerShdw>
            </a:effectLst>
          </p:spPr>
        </p:pic>
        <p:pic>
          <p:nvPicPr>
            <p:cNvPr id="249" name="Google Shape;249;p30"/>
            <p:cNvPicPr preferRelativeResize="0"/>
            <p:nvPr/>
          </p:nvPicPr>
          <p:blipFill>
            <a:blip r:embed="rId7">
              <a:alphaModFix/>
            </a:blip>
            <a:stretch>
              <a:fillRect/>
            </a:stretch>
          </p:blipFill>
          <p:spPr>
            <a:xfrm>
              <a:off x="6767650" y="462635"/>
              <a:ext cx="1909122" cy="4438841"/>
            </a:xfrm>
            <a:prstGeom prst="rect">
              <a:avLst/>
            </a:prstGeom>
            <a:noFill/>
            <a:ln>
              <a:noFill/>
            </a:ln>
          </p:spPr>
        </p:pic>
      </p:grpSp>
      <p:sp>
        <p:nvSpPr>
          <p:cNvPr id="250" name="Google Shape;250;p30"/>
          <p:cNvSpPr txBox="1">
            <a:spLocks noGrp="1"/>
          </p:cNvSpPr>
          <p:nvPr>
            <p:ph type="ctrTitle"/>
          </p:nvPr>
        </p:nvSpPr>
        <p:spPr>
          <a:xfrm>
            <a:off x="177504" y="1095703"/>
            <a:ext cx="4752596" cy="22233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smtClean="0">
                <a:latin typeface="Algerian" panose="04020705040A02060702" pitchFamily="82" charset="0"/>
                <a:ea typeface="Inter Tight Light"/>
                <a:cs typeface="Inter Tight Light"/>
                <a:sym typeface="Inter Tight Light"/>
              </a:rPr>
              <a:t>Bank Management  </a:t>
            </a:r>
            <a:r>
              <a:rPr lang="en-US" sz="4000" b="1" dirty="0" smtClean="0">
                <a:latin typeface="Algerian" panose="04020705040A02060702" pitchFamily="82" charset="0"/>
                <a:ea typeface="Inter Tight Light"/>
                <a:cs typeface="Inter Tight Light"/>
                <a:sym typeface="Inter Tight Light"/>
              </a:rPr>
              <a:t>System / ATM</a:t>
            </a:r>
            <a:endParaRPr sz="4000" b="1" dirty="0">
              <a:latin typeface="Algerian" panose="04020705040A02060702" pitchFamily="82" charset="0"/>
              <a:ea typeface="Inter Tight Light"/>
              <a:cs typeface="Inter Tight Light"/>
              <a:sym typeface="Inter Tight Light"/>
            </a:endParaRPr>
          </a:p>
        </p:txBody>
      </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1"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wipe(down)">
                                      <p:cBhvr>
                                        <p:cTn id="7" dur="580">
                                          <p:stCondLst>
                                            <p:cond delay="0"/>
                                          </p:stCondLst>
                                        </p:cTn>
                                        <p:tgtEl>
                                          <p:spTgt spid="250"/>
                                        </p:tgtEl>
                                      </p:cBhvr>
                                    </p:animEffect>
                                    <p:anim calcmode="lin" valueType="num">
                                      <p:cBhvr>
                                        <p:cTn id="8" dur="1822" tmFilter="0,0; 0.14,0.36; 0.43,0.73; 0.71,0.91; 1.0,1.0">
                                          <p:stCondLst>
                                            <p:cond delay="0"/>
                                          </p:stCondLst>
                                        </p:cTn>
                                        <p:tgtEl>
                                          <p:spTgt spid="2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50"/>
                                        </p:tgtEl>
                                      </p:cBhvr>
                                      <p:to x="100000" y="60000"/>
                                    </p:animScale>
                                    <p:animScale>
                                      <p:cBhvr>
                                        <p:cTn id="14" dur="166" decel="50000">
                                          <p:stCondLst>
                                            <p:cond delay="676"/>
                                          </p:stCondLst>
                                        </p:cTn>
                                        <p:tgtEl>
                                          <p:spTgt spid="250"/>
                                        </p:tgtEl>
                                      </p:cBhvr>
                                      <p:to x="100000" y="100000"/>
                                    </p:animScale>
                                    <p:animScale>
                                      <p:cBhvr>
                                        <p:cTn id="15" dur="26">
                                          <p:stCondLst>
                                            <p:cond delay="1312"/>
                                          </p:stCondLst>
                                        </p:cTn>
                                        <p:tgtEl>
                                          <p:spTgt spid="250"/>
                                        </p:tgtEl>
                                      </p:cBhvr>
                                      <p:to x="100000" y="80000"/>
                                    </p:animScale>
                                    <p:animScale>
                                      <p:cBhvr>
                                        <p:cTn id="16" dur="166" decel="50000">
                                          <p:stCondLst>
                                            <p:cond delay="1338"/>
                                          </p:stCondLst>
                                        </p:cTn>
                                        <p:tgtEl>
                                          <p:spTgt spid="250"/>
                                        </p:tgtEl>
                                      </p:cBhvr>
                                      <p:to x="100000" y="100000"/>
                                    </p:animScale>
                                    <p:animScale>
                                      <p:cBhvr>
                                        <p:cTn id="17" dur="26">
                                          <p:stCondLst>
                                            <p:cond delay="1642"/>
                                          </p:stCondLst>
                                        </p:cTn>
                                        <p:tgtEl>
                                          <p:spTgt spid="250"/>
                                        </p:tgtEl>
                                      </p:cBhvr>
                                      <p:to x="100000" y="90000"/>
                                    </p:animScale>
                                    <p:animScale>
                                      <p:cBhvr>
                                        <p:cTn id="18" dur="166" decel="50000">
                                          <p:stCondLst>
                                            <p:cond delay="1668"/>
                                          </p:stCondLst>
                                        </p:cTn>
                                        <p:tgtEl>
                                          <p:spTgt spid="250"/>
                                        </p:tgtEl>
                                      </p:cBhvr>
                                      <p:to x="100000" y="100000"/>
                                    </p:animScale>
                                    <p:animScale>
                                      <p:cBhvr>
                                        <p:cTn id="19" dur="26">
                                          <p:stCondLst>
                                            <p:cond delay="1808"/>
                                          </p:stCondLst>
                                        </p:cTn>
                                        <p:tgtEl>
                                          <p:spTgt spid="250"/>
                                        </p:tgtEl>
                                      </p:cBhvr>
                                      <p:to x="100000" y="95000"/>
                                    </p:animScale>
                                    <p:animScale>
                                      <p:cBhvr>
                                        <p:cTn id="20" dur="166" decel="50000">
                                          <p:stCondLst>
                                            <p:cond delay="1834"/>
                                          </p:stCondLst>
                                        </p:cTn>
                                        <p:tgtEl>
                                          <p:spTgt spid="2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79" y="155121"/>
            <a:ext cx="4335235" cy="1420586"/>
          </a:xfrm>
        </p:spPr>
        <p:txBody>
          <a:bodyPr/>
          <a:lstStyle/>
          <a:p>
            <a:r>
              <a:rPr lang="en-US" sz="4000" b="1" dirty="0" smtClean="0">
                <a:latin typeface="Algerian" panose="04020705040A02060702" pitchFamily="82" charset="0"/>
              </a:rPr>
              <a:t>University OOP </a:t>
            </a:r>
            <a:r>
              <a:rPr lang="en-US" sz="4000" b="1" dirty="0" smtClean="0">
                <a:latin typeface="Algerian" panose="04020705040A02060702" pitchFamily="82" charset="0"/>
              </a:rPr>
              <a:t>Project</a:t>
            </a:r>
            <a:endParaRPr lang="en-US" sz="4000" b="1" dirty="0">
              <a:latin typeface="Algerian" panose="04020705040A02060702" pitchFamily="82" charset="0"/>
            </a:endParaRPr>
          </a:p>
        </p:txBody>
      </p:sp>
      <p:sp>
        <p:nvSpPr>
          <p:cNvPr id="3" name="Subtitle 2"/>
          <p:cNvSpPr>
            <a:spLocks noGrp="1"/>
          </p:cNvSpPr>
          <p:nvPr>
            <p:ph type="subTitle" idx="1"/>
          </p:nvPr>
        </p:nvSpPr>
        <p:spPr>
          <a:xfrm>
            <a:off x="0" y="2343149"/>
            <a:ext cx="7409461" cy="2106386"/>
          </a:xfrm>
        </p:spPr>
        <p:txBody>
          <a:bodyPr/>
          <a:lstStyle/>
          <a:p>
            <a:pPr marL="152400" indent="0">
              <a:buNone/>
            </a:pPr>
            <a:r>
              <a:rPr lang="en-US" sz="2800" dirty="0" smtClean="0">
                <a:latin typeface="Times New Roman" panose="02020603050405020304" pitchFamily="18" charset="0"/>
                <a:cs typeface="Times New Roman" panose="02020603050405020304" pitchFamily="18" charset="0"/>
              </a:rPr>
              <a:t> Submitted To: Miss Atika Islam</a:t>
            </a:r>
          </a:p>
          <a:p>
            <a:pPr marL="152400" indent="0">
              <a:buNone/>
            </a:pPr>
            <a:endParaRPr lang="en-US" sz="2800" dirty="0" smtClean="0">
              <a:latin typeface="Times New Roman" panose="02020603050405020304" pitchFamily="18" charset="0"/>
              <a:cs typeface="Times New Roman" panose="02020603050405020304" pitchFamily="18" charset="0"/>
            </a:endParaRPr>
          </a:p>
          <a:p>
            <a:pPr marL="152400" indent="0">
              <a:buNone/>
            </a:pPr>
            <a:r>
              <a:rPr lang="en-US" sz="2800" dirty="0" smtClean="0">
                <a:latin typeface="Times New Roman" panose="02020603050405020304" pitchFamily="18" charset="0"/>
                <a:cs typeface="Times New Roman" panose="02020603050405020304" pitchFamily="18" charset="0"/>
              </a:rPr>
              <a:t> Submitted By: Abdul Rahman</a:t>
            </a:r>
          </a:p>
          <a:p>
            <a:pPr marL="152400" indent="0">
              <a:buNone/>
            </a:pPr>
            <a:r>
              <a:rPr lang="en-US" sz="2800" dirty="0" smtClean="0">
                <a:latin typeface="Times New Roman" panose="02020603050405020304" pitchFamily="18" charset="0"/>
                <a:cs typeface="Times New Roman" panose="02020603050405020304" pitchFamily="18" charset="0"/>
              </a:rPr>
              <a:t>                           (54633)</a:t>
            </a:r>
          </a:p>
          <a:p>
            <a:pPr marL="152400" indent="0">
              <a:buNone/>
            </a:pPr>
            <a:endParaRPr lang="en-US" sz="2800" i="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770502"/>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2"/>
                                        </p:tgtEl>
                                      </p:cBhvr>
                                    </p:animEffect>
                                    <p:anim calcmode="lin" valueType="num">
                                      <p:cBhvr>
                                        <p:cTn id="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4" dur="26">
                                          <p:stCondLst>
                                            <p:cond delay="620"/>
                                          </p:stCondLst>
                                        </p:cTn>
                                        <p:tgtEl>
                                          <p:spTgt spid="2"/>
                                        </p:tgtEl>
                                      </p:cBhvr>
                                      <p:to x="100000" y="60000"/>
                                    </p:animScale>
                                    <p:animScale>
                                      <p:cBhvr>
                                        <p:cTn id="15" dur="166" decel="50000">
                                          <p:stCondLst>
                                            <p:cond delay="646"/>
                                          </p:stCondLst>
                                        </p:cTn>
                                        <p:tgtEl>
                                          <p:spTgt spid="2"/>
                                        </p:tgtEl>
                                      </p:cBhvr>
                                      <p:to x="100000" y="100000"/>
                                    </p:animScale>
                                    <p:animScale>
                                      <p:cBhvr>
                                        <p:cTn id="16" dur="26">
                                          <p:stCondLst>
                                            <p:cond delay="1312"/>
                                          </p:stCondLst>
                                        </p:cTn>
                                        <p:tgtEl>
                                          <p:spTgt spid="2"/>
                                        </p:tgtEl>
                                      </p:cBhvr>
                                      <p:to x="100000" y="80000"/>
                                    </p:animScale>
                                    <p:animScale>
                                      <p:cBhvr>
                                        <p:cTn id="17" dur="166" decel="50000">
                                          <p:stCondLst>
                                            <p:cond delay="1338"/>
                                          </p:stCondLst>
                                        </p:cTn>
                                        <p:tgtEl>
                                          <p:spTgt spid="2"/>
                                        </p:tgtEl>
                                      </p:cBhvr>
                                      <p:to x="100000" y="100000"/>
                                    </p:animScale>
                                    <p:animScale>
                                      <p:cBhvr>
                                        <p:cTn id="18" dur="26">
                                          <p:stCondLst>
                                            <p:cond delay="1642"/>
                                          </p:stCondLst>
                                        </p:cTn>
                                        <p:tgtEl>
                                          <p:spTgt spid="2"/>
                                        </p:tgtEl>
                                      </p:cBhvr>
                                      <p:to x="100000" y="90000"/>
                                    </p:animScale>
                                    <p:animScale>
                                      <p:cBhvr>
                                        <p:cTn id="19" dur="166" decel="50000">
                                          <p:stCondLst>
                                            <p:cond delay="1668"/>
                                          </p:stCondLst>
                                        </p:cTn>
                                        <p:tgtEl>
                                          <p:spTgt spid="2"/>
                                        </p:tgtEl>
                                      </p:cBhvr>
                                      <p:to x="100000" y="100000"/>
                                    </p:animScale>
                                    <p:animScale>
                                      <p:cBhvr>
                                        <p:cTn id="20" dur="26">
                                          <p:stCondLst>
                                            <p:cond delay="1808"/>
                                          </p:stCondLst>
                                        </p:cTn>
                                        <p:tgtEl>
                                          <p:spTgt spid="2"/>
                                        </p:tgtEl>
                                      </p:cBhvr>
                                      <p:to x="100000" y="95000"/>
                                    </p:animScale>
                                    <p:animScale>
                                      <p:cBhvr>
                                        <p:cTn id="21" dur="166" decel="50000">
                                          <p:stCondLst>
                                            <p:cond delay="1834"/>
                                          </p:stCondLst>
                                        </p:cTn>
                                        <p:tgtEl>
                                          <p:spTgt spid="2"/>
                                        </p:tgtEl>
                                      </p:cBhvr>
                                      <p:to x="100000" y="100000"/>
                                    </p:animScale>
                                    <p:set>
                                      <p:cBhvr>
                                        <p:cTn id="22" dur="1" fill="hold">
                                          <p:stCondLst>
                                            <p:cond delay="19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7" presetClass="exit" presetSubtype="0" fill="hold" nodeType="clickEffect">
                                  <p:stCondLst>
                                    <p:cond delay="0"/>
                                  </p:stCondLst>
                                  <p:childTnLst>
                                    <p:animEffect transition="out" filter="fade">
                                      <p:cBhvr>
                                        <p:cTn id="26" dur="1000"/>
                                        <p:tgtEl>
                                          <p:spTgt spid="3">
                                            <p:txEl>
                                              <p:pRg st="0" end="0"/>
                                            </p:txEl>
                                          </p:spTgt>
                                        </p:tgtEl>
                                      </p:cBhvr>
                                    </p:animEffect>
                                    <p:anim calcmode="lin" valueType="num">
                                      <p:cBhvr>
                                        <p:cTn id="2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p:tgtEl>
                                          <p:spTgt spid="3">
                                            <p:txEl>
                                              <p:pRg st="0" end="0"/>
                                            </p:txEl>
                                          </p:spTgt>
                                        </p:tgtEl>
                                        <p:attrNameLst>
                                          <p:attrName>ppt_y</p:attrName>
                                        </p:attrNameLst>
                                      </p:cBhvr>
                                      <p:tavLst>
                                        <p:tav tm="0">
                                          <p:val>
                                            <p:strVal val="ppt_y"/>
                                          </p:val>
                                        </p:tav>
                                        <p:tav tm="100000">
                                          <p:val>
                                            <p:strVal val="ppt_y-.1"/>
                                          </p:val>
                                        </p:tav>
                                      </p:tavLst>
                                    </p:anim>
                                    <p:set>
                                      <p:cBhvr>
                                        <p:cTn id="29" dur="1" fill="hold">
                                          <p:stCondLst>
                                            <p:cond delay="999"/>
                                          </p:stCondLst>
                                        </p:cTn>
                                        <p:tgtEl>
                                          <p:spTgt spid="3">
                                            <p:txEl>
                                              <p:pRg st="0" end="0"/>
                                            </p:txEl>
                                          </p:spTgt>
                                        </p:tgtEl>
                                        <p:attrNameLst>
                                          <p:attrName>style.visibility</p:attrName>
                                        </p:attrNameLst>
                                      </p:cBhvr>
                                      <p:to>
                                        <p:strVal val="hidden"/>
                                      </p:to>
                                    </p:set>
                                  </p:childTnLst>
                                </p:cTn>
                              </p:par>
                              <p:par>
                                <p:cTn id="30" presetID="47" presetClass="exit" presetSubtype="0" fill="hold" nodeType="withEffect">
                                  <p:stCondLst>
                                    <p:cond delay="0"/>
                                  </p:stCondLst>
                                  <p:childTnLst>
                                    <p:animEffect transition="out" filter="fade">
                                      <p:cBhvr>
                                        <p:cTn id="31" dur="1000"/>
                                        <p:tgtEl>
                                          <p:spTgt spid="3">
                                            <p:txEl>
                                              <p:pRg st="2" end="2"/>
                                            </p:txEl>
                                          </p:spTgt>
                                        </p:tgtEl>
                                      </p:cBhvr>
                                    </p:animEffect>
                                    <p:anim calcmode="lin" valueType="num">
                                      <p:cBhvr>
                                        <p:cTn id="32"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p:tgtEl>
                                          <p:spTgt spid="3">
                                            <p:txEl>
                                              <p:pRg st="2" end="2"/>
                                            </p:txEl>
                                          </p:spTgt>
                                        </p:tgtEl>
                                        <p:attrNameLst>
                                          <p:attrName>ppt_y</p:attrName>
                                        </p:attrNameLst>
                                      </p:cBhvr>
                                      <p:tavLst>
                                        <p:tav tm="0">
                                          <p:val>
                                            <p:strVal val="ppt_y"/>
                                          </p:val>
                                        </p:tav>
                                        <p:tav tm="100000">
                                          <p:val>
                                            <p:strVal val="ppt_y-.1"/>
                                          </p:val>
                                        </p:tav>
                                      </p:tavLst>
                                    </p:anim>
                                    <p:set>
                                      <p:cBhvr>
                                        <p:cTn id="34" dur="1" fill="hold">
                                          <p:stCondLst>
                                            <p:cond delay="999"/>
                                          </p:stCondLst>
                                        </p:cTn>
                                        <p:tgtEl>
                                          <p:spTgt spid="3">
                                            <p:txEl>
                                              <p:pRg st="2" end="2"/>
                                            </p:txEl>
                                          </p:spTgt>
                                        </p:tgtEl>
                                        <p:attrNameLst>
                                          <p:attrName>style.visibility</p:attrName>
                                        </p:attrNameLst>
                                      </p:cBhvr>
                                      <p:to>
                                        <p:strVal val="hidden"/>
                                      </p:to>
                                    </p:set>
                                  </p:childTnLst>
                                </p:cTn>
                              </p:par>
                              <p:par>
                                <p:cTn id="35" presetID="47" presetClass="exit" presetSubtype="0" fill="hold" nodeType="withEffect">
                                  <p:stCondLst>
                                    <p:cond delay="0"/>
                                  </p:stCondLst>
                                  <p:childTnLst>
                                    <p:animEffect transition="out" filter="fade">
                                      <p:cBhvr>
                                        <p:cTn id="36" dur="1000"/>
                                        <p:tgtEl>
                                          <p:spTgt spid="3">
                                            <p:txEl>
                                              <p:pRg st="3" end="3"/>
                                            </p:txEl>
                                          </p:spTgt>
                                        </p:tgtEl>
                                      </p:cBhvr>
                                    </p:animEffect>
                                    <p:anim calcmode="lin" valueType="num">
                                      <p:cBhvr>
                                        <p:cTn id="37" dur="1000"/>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p:tgtEl>
                                          <p:spTgt spid="3">
                                            <p:txEl>
                                              <p:pRg st="3" end="3"/>
                                            </p:tx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151"/>
            <a:ext cx="8424000" cy="791936"/>
          </a:xfrm>
        </p:spPr>
        <p:txBody>
          <a:bodyPr/>
          <a:lstStyle/>
          <a:p>
            <a:r>
              <a:rPr lang="en-US" sz="4000" dirty="0" smtClean="0">
                <a:latin typeface="Algerian" panose="04020705040A02060702" pitchFamily="82" charset="0"/>
              </a:rPr>
              <a:t>Introduction:</a:t>
            </a:r>
            <a:endParaRPr lang="en-US" sz="4000" dirty="0">
              <a:latin typeface="Algerian" panose="04020705040A02060702" pitchFamily="82" charset="0"/>
            </a:endParaRPr>
          </a:p>
        </p:txBody>
      </p:sp>
      <p:sp>
        <p:nvSpPr>
          <p:cNvPr id="3" name="Text Placeholder 2"/>
          <p:cNvSpPr>
            <a:spLocks noGrp="1"/>
          </p:cNvSpPr>
          <p:nvPr>
            <p:ph type="body" idx="1"/>
          </p:nvPr>
        </p:nvSpPr>
        <p:spPr>
          <a:xfrm>
            <a:off x="491398" y="849087"/>
            <a:ext cx="8326029" cy="3339192"/>
          </a:xfrm>
        </p:spPr>
        <p:txBody>
          <a:bodyPr/>
          <a:lstStyle/>
          <a:p>
            <a:pPr marL="152400" indent="0" algn="just">
              <a:lnSpc>
                <a:spcPct val="150000"/>
              </a:lnSpc>
              <a:buNone/>
            </a:pPr>
            <a:r>
              <a:rPr lang="en-US" sz="2400" dirty="0">
                <a:latin typeface="Times New Roman" panose="02020603050405020304" pitchFamily="18" charset="0"/>
                <a:cs typeface="Times New Roman" panose="02020603050405020304" pitchFamily="18" charset="0"/>
              </a:rPr>
              <a:t>The “Bank Account Management System” project is a model Internet Banking Site. This site enables the customers to perform the basic banking transactions by sitting at their office or at homes through PC or laptop. The system provides the access to the customer to create an account, deposit/withdraw the cash from his account, also to view reports of all accounts present. </a:t>
            </a:r>
          </a:p>
        </p:txBody>
      </p:sp>
    </p:spTree>
    <p:extLst>
      <p:ext uri="{BB962C8B-B14F-4D97-AF65-F5344CB8AC3E}">
        <p14:creationId xmlns:p14="http://schemas.microsoft.com/office/powerpoint/2010/main" val="2463716729"/>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80">
                                          <p:stCondLst>
                                            <p:cond delay="0"/>
                                          </p:stCondLst>
                                        </p:cTn>
                                        <p:tgtEl>
                                          <p:spTgt spid="3">
                                            <p:txEl>
                                              <p:pRg st="0" end="0"/>
                                            </p:txEl>
                                          </p:spTgt>
                                        </p:tgtEl>
                                      </p:cBhvr>
                                    </p:animEffect>
                                    <p:anim calcmode="lin" valueType="num">
                                      <p:cBhvr>
                                        <p:cTn id="2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0" end="0"/>
                                            </p:txEl>
                                          </p:spTgt>
                                        </p:tgtEl>
                                      </p:cBhvr>
                                      <p:to x="100000" y="60000"/>
                                    </p:animScale>
                                    <p:animScale>
                                      <p:cBhvr>
                                        <p:cTn id="32" dur="166" decel="50000">
                                          <p:stCondLst>
                                            <p:cond delay="676"/>
                                          </p:stCondLst>
                                        </p:cTn>
                                        <p:tgtEl>
                                          <p:spTgt spid="3">
                                            <p:txEl>
                                              <p:pRg st="0" end="0"/>
                                            </p:txEl>
                                          </p:spTgt>
                                        </p:tgtEl>
                                      </p:cBhvr>
                                      <p:to x="100000" y="100000"/>
                                    </p:animScale>
                                    <p:animScale>
                                      <p:cBhvr>
                                        <p:cTn id="33" dur="26">
                                          <p:stCondLst>
                                            <p:cond delay="1312"/>
                                          </p:stCondLst>
                                        </p:cTn>
                                        <p:tgtEl>
                                          <p:spTgt spid="3">
                                            <p:txEl>
                                              <p:pRg st="0" end="0"/>
                                            </p:txEl>
                                          </p:spTgt>
                                        </p:tgtEl>
                                      </p:cBhvr>
                                      <p:to x="100000" y="80000"/>
                                    </p:animScale>
                                    <p:animScale>
                                      <p:cBhvr>
                                        <p:cTn id="34" dur="166" decel="50000">
                                          <p:stCondLst>
                                            <p:cond delay="1338"/>
                                          </p:stCondLst>
                                        </p:cTn>
                                        <p:tgtEl>
                                          <p:spTgt spid="3">
                                            <p:txEl>
                                              <p:pRg st="0" end="0"/>
                                            </p:txEl>
                                          </p:spTgt>
                                        </p:tgtEl>
                                      </p:cBhvr>
                                      <p:to x="100000" y="100000"/>
                                    </p:animScale>
                                    <p:animScale>
                                      <p:cBhvr>
                                        <p:cTn id="35" dur="26">
                                          <p:stCondLst>
                                            <p:cond delay="1642"/>
                                          </p:stCondLst>
                                        </p:cTn>
                                        <p:tgtEl>
                                          <p:spTgt spid="3">
                                            <p:txEl>
                                              <p:pRg st="0" end="0"/>
                                            </p:txEl>
                                          </p:spTgt>
                                        </p:tgtEl>
                                      </p:cBhvr>
                                      <p:to x="100000" y="90000"/>
                                    </p:animScale>
                                    <p:animScale>
                                      <p:cBhvr>
                                        <p:cTn id="36" dur="166" decel="50000">
                                          <p:stCondLst>
                                            <p:cond delay="1668"/>
                                          </p:stCondLst>
                                        </p:cTn>
                                        <p:tgtEl>
                                          <p:spTgt spid="3">
                                            <p:txEl>
                                              <p:pRg st="0" end="0"/>
                                            </p:txEl>
                                          </p:spTgt>
                                        </p:tgtEl>
                                      </p:cBhvr>
                                      <p:to x="100000" y="100000"/>
                                    </p:animScale>
                                    <p:animScale>
                                      <p:cBhvr>
                                        <p:cTn id="37" dur="26">
                                          <p:stCondLst>
                                            <p:cond delay="1808"/>
                                          </p:stCondLst>
                                        </p:cTn>
                                        <p:tgtEl>
                                          <p:spTgt spid="3">
                                            <p:txEl>
                                              <p:pRg st="0" end="0"/>
                                            </p:txEl>
                                          </p:spTgt>
                                        </p:tgtEl>
                                      </p:cBhvr>
                                      <p:to x="100000" y="95000"/>
                                    </p:animScale>
                                    <p:animScale>
                                      <p:cBhvr>
                                        <p:cTn id="38"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89807" y="65315"/>
            <a:ext cx="6459160" cy="61232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smtClean="0">
                <a:latin typeface="Algerian" panose="04020705040A02060702" pitchFamily="82" charset="0"/>
              </a:rPr>
              <a:t>Features and OOP Principles </a:t>
            </a:r>
            <a:endParaRPr b="1" dirty="0">
              <a:latin typeface="Algerian" panose="04020705040A02060702" pitchFamily="82" charset="0"/>
            </a:endParaRPr>
          </a:p>
        </p:txBody>
      </p:sp>
      <p:sp>
        <p:nvSpPr>
          <p:cNvPr id="283" name="Google Shape;283;p33"/>
          <p:cNvSpPr txBox="1">
            <a:spLocks noGrp="1"/>
          </p:cNvSpPr>
          <p:nvPr>
            <p:ph type="subTitle" idx="1"/>
          </p:nvPr>
        </p:nvSpPr>
        <p:spPr>
          <a:xfrm>
            <a:off x="212271" y="837835"/>
            <a:ext cx="4849586" cy="4158707"/>
          </a:xfrm>
          <a:prstGeom prst="rect">
            <a:avLst/>
          </a:prstGeom>
        </p:spPr>
        <p:txBody>
          <a:bodyPr spcFirstLastPara="1" wrap="square" lIns="91425" tIns="91425" rIns="91425" bIns="91425" anchor="t" anchorCtr="0">
            <a:noAutofit/>
          </a:bodyPr>
          <a:lstStyle/>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Add/delete/update </a:t>
            </a:r>
            <a:r>
              <a:rPr lang="en-US" sz="1800" dirty="0">
                <a:latin typeface="Times New Roman" panose="02020603050405020304" pitchFamily="18" charset="0"/>
                <a:cs typeface="Times New Roman" panose="02020603050405020304" pitchFamily="18" charset="0"/>
              </a:rPr>
              <a:t>account </a:t>
            </a:r>
            <a:r>
              <a:rPr lang="en-US" sz="1800" dirty="0" smtClean="0">
                <a:latin typeface="Times New Roman" panose="02020603050405020304" pitchFamily="18" charset="0"/>
                <a:cs typeface="Times New Roman" panose="02020603050405020304" pitchFamily="18" charset="0"/>
              </a:rPr>
              <a:t> </a:t>
            </a: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Withdrawal/deposit/statements transaction </a:t>
            </a:r>
            <a:endParaRPr lang="en-US" sz="1800" dirty="0" smtClean="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Data Base Implementation</a:t>
            </a:r>
            <a:endParaRPr lang="en-US" sz="1800" dirty="0" smtClean="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View </a:t>
            </a:r>
            <a:r>
              <a:rPr lang="en-US" sz="1800" dirty="0">
                <a:latin typeface="Times New Roman" panose="02020603050405020304" pitchFamily="18" charset="0"/>
                <a:cs typeface="Times New Roman" panose="02020603050405020304" pitchFamily="18" charset="0"/>
              </a:rPr>
              <a:t>transaction </a:t>
            </a:r>
            <a:r>
              <a:rPr lang="en-US" sz="1800" dirty="0" smtClean="0">
                <a:latin typeface="Times New Roman" panose="02020603050405020304" pitchFamily="18" charset="0"/>
                <a:cs typeface="Times New Roman" panose="02020603050405020304" pitchFamily="18" charset="0"/>
              </a:rPr>
              <a:t>histories</a:t>
            </a: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User </a:t>
            </a:r>
            <a:r>
              <a:rPr lang="en-US" sz="1800" dirty="0">
                <a:latin typeface="Times New Roman" panose="02020603050405020304" pitchFamily="18" charset="0"/>
                <a:cs typeface="Times New Roman" panose="02020603050405020304" pitchFamily="18" charset="0"/>
              </a:rPr>
              <a:t>login, use PIN system </a:t>
            </a:r>
            <a:endParaRPr lang="en-US" sz="1800" dirty="0" smtClean="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Creating/open </a:t>
            </a:r>
            <a:r>
              <a:rPr lang="en-US" sz="1800" dirty="0">
                <a:latin typeface="Times New Roman" panose="02020603050405020304" pitchFamily="18" charset="0"/>
                <a:cs typeface="Times New Roman" panose="02020603050405020304" pitchFamily="18" charset="0"/>
              </a:rPr>
              <a:t>new account registration </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View </a:t>
            </a:r>
            <a:r>
              <a:rPr lang="en-US" sz="1800" dirty="0">
                <a:latin typeface="Times New Roman" panose="02020603050405020304" pitchFamily="18" charset="0"/>
                <a:cs typeface="Times New Roman" panose="02020603050405020304" pitchFamily="18" charset="0"/>
              </a:rPr>
              <a:t>statements transaction </a:t>
            </a:r>
            <a:endParaRPr lang="en-US" sz="1800" dirty="0" smtClean="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User </a:t>
            </a:r>
            <a:r>
              <a:rPr lang="en-US" sz="1800" dirty="0">
                <a:latin typeface="Times New Roman" panose="02020603050405020304" pitchFamily="18" charset="0"/>
                <a:cs typeface="Times New Roman" panose="02020603050405020304" pitchFamily="18" charset="0"/>
              </a:rPr>
              <a:t>account details </a:t>
            </a: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Change </a:t>
            </a:r>
            <a:r>
              <a:rPr lang="en-US" sz="1800" dirty="0">
                <a:latin typeface="Times New Roman" panose="02020603050405020304" pitchFamily="18" charset="0"/>
                <a:cs typeface="Times New Roman" panose="02020603050405020304" pitchFamily="18" charset="0"/>
              </a:rPr>
              <a:t>Password and Pin </a:t>
            </a:r>
            <a:endParaRPr lang="en-US" sz="1800" dirty="0" smtClean="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Input Validation </a:t>
            </a:r>
            <a:endParaRPr lang="en-US" sz="1800" dirty="0">
              <a:latin typeface="Times New Roman" panose="02020603050405020304" pitchFamily="18" charset="0"/>
              <a:cs typeface="Times New Roman" panose="02020603050405020304" pitchFamily="18" charset="0"/>
            </a:endParaRPr>
          </a:p>
          <a:p>
            <a:pPr marL="285750" lvl="0" indent="-285750">
              <a:lnSpc>
                <a:spcPct val="150000"/>
              </a:lnSpc>
              <a:buSzPts val="1100"/>
              <a:buFont typeface="Wingdings" panose="05000000000000000000" pitchFamily="2" charset="2"/>
              <a:buChar char="v"/>
            </a:pPr>
            <a:endParaRPr sz="18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86" y="736600"/>
            <a:ext cx="3943047" cy="3860072"/>
          </a:xfrm>
          <a:prstGeom prst="rect">
            <a:avLst/>
          </a:prstGeom>
          <a:effectLst>
            <a:softEdge rad="114300"/>
          </a:effectLst>
        </p:spPr>
      </p:pic>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down)">
                                      <p:cBhvr>
                                        <p:cTn id="7" dur="580">
                                          <p:stCondLst>
                                            <p:cond delay="0"/>
                                          </p:stCondLst>
                                        </p:cTn>
                                        <p:tgtEl>
                                          <p:spTgt spid="282"/>
                                        </p:tgtEl>
                                      </p:cBhvr>
                                    </p:animEffect>
                                    <p:anim calcmode="lin" valueType="num">
                                      <p:cBhvr>
                                        <p:cTn id="8" dur="1822" tmFilter="0,0; 0.14,0.36; 0.43,0.73; 0.71,0.91; 1.0,1.0">
                                          <p:stCondLst>
                                            <p:cond delay="0"/>
                                          </p:stCondLst>
                                        </p:cTn>
                                        <p:tgtEl>
                                          <p:spTgt spid="28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2"/>
                                        </p:tgtEl>
                                      </p:cBhvr>
                                      <p:to x="100000" y="60000"/>
                                    </p:animScale>
                                    <p:animScale>
                                      <p:cBhvr>
                                        <p:cTn id="14" dur="166" decel="50000">
                                          <p:stCondLst>
                                            <p:cond delay="676"/>
                                          </p:stCondLst>
                                        </p:cTn>
                                        <p:tgtEl>
                                          <p:spTgt spid="282"/>
                                        </p:tgtEl>
                                      </p:cBhvr>
                                      <p:to x="100000" y="100000"/>
                                    </p:animScale>
                                    <p:animScale>
                                      <p:cBhvr>
                                        <p:cTn id="15" dur="26">
                                          <p:stCondLst>
                                            <p:cond delay="1312"/>
                                          </p:stCondLst>
                                        </p:cTn>
                                        <p:tgtEl>
                                          <p:spTgt spid="282"/>
                                        </p:tgtEl>
                                      </p:cBhvr>
                                      <p:to x="100000" y="80000"/>
                                    </p:animScale>
                                    <p:animScale>
                                      <p:cBhvr>
                                        <p:cTn id="16" dur="166" decel="50000">
                                          <p:stCondLst>
                                            <p:cond delay="1338"/>
                                          </p:stCondLst>
                                        </p:cTn>
                                        <p:tgtEl>
                                          <p:spTgt spid="282"/>
                                        </p:tgtEl>
                                      </p:cBhvr>
                                      <p:to x="100000" y="100000"/>
                                    </p:animScale>
                                    <p:animScale>
                                      <p:cBhvr>
                                        <p:cTn id="17" dur="26">
                                          <p:stCondLst>
                                            <p:cond delay="1642"/>
                                          </p:stCondLst>
                                        </p:cTn>
                                        <p:tgtEl>
                                          <p:spTgt spid="282"/>
                                        </p:tgtEl>
                                      </p:cBhvr>
                                      <p:to x="100000" y="90000"/>
                                    </p:animScale>
                                    <p:animScale>
                                      <p:cBhvr>
                                        <p:cTn id="18" dur="166" decel="50000">
                                          <p:stCondLst>
                                            <p:cond delay="1668"/>
                                          </p:stCondLst>
                                        </p:cTn>
                                        <p:tgtEl>
                                          <p:spTgt spid="282"/>
                                        </p:tgtEl>
                                      </p:cBhvr>
                                      <p:to x="100000" y="100000"/>
                                    </p:animScale>
                                    <p:animScale>
                                      <p:cBhvr>
                                        <p:cTn id="19" dur="26">
                                          <p:stCondLst>
                                            <p:cond delay="1808"/>
                                          </p:stCondLst>
                                        </p:cTn>
                                        <p:tgtEl>
                                          <p:spTgt spid="282"/>
                                        </p:tgtEl>
                                      </p:cBhvr>
                                      <p:to x="100000" y="95000"/>
                                    </p:animScale>
                                    <p:animScale>
                                      <p:cBhvr>
                                        <p:cTn id="20" dur="166" decel="50000">
                                          <p:stCondLst>
                                            <p:cond delay="1834"/>
                                          </p:stCondLst>
                                        </p:cTn>
                                        <p:tgtEl>
                                          <p:spTgt spid="28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80">
                                          <p:stCondLst>
                                            <p:cond delay="0"/>
                                          </p:stCondLst>
                                        </p:cTn>
                                        <p:tgtEl>
                                          <p:spTgt spid="12"/>
                                        </p:tgtEl>
                                      </p:cBhvr>
                                    </p:animEffect>
                                    <p:anim calcmode="lin" valueType="num">
                                      <p:cBhvr>
                                        <p:cTn id="2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1" dur="26">
                                          <p:stCondLst>
                                            <p:cond delay="650"/>
                                          </p:stCondLst>
                                        </p:cTn>
                                        <p:tgtEl>
                                          <p:spTgt spid="12"/>
                                        </p:tgtEl>
                                      </p:cBhvr>
                                      <p:to x="100000" y="60000"/>
                                    </p:animScale>
                                    <p:animScale>
                                      <p:cBhvr>
                                        <p:cTn id="32" dur="166" decel="50000">
                                          <p:stCondLst>
                                            <p:cond delay="676"/>
                                          </p:stCondLst>
                                        </p:cTn>
                                        <p:tgtEl>
                                          <p:spTgt spid="12"/>
                                        </p:tgtEl>
                                      </p:cBhvr>
                                      <p:to x="100000" y="100000"/>
                                    </p:animScale>
                                    <p:animScale>
                                      <p:cBhvr>
                                        <p:cTn id="33" dur="26">
                                          <p:stCondLst>
                                            <p:cond delay="1312"/>
                                          </p:stCondLst>
                                        </p:cTn>
                                        <p:tgtEl>
                                          <p:spTgt spid="12"/>
                                        </p:tgtEl>
                                      </p:cBhvr>
                                      <p:to x="100000" y="80000"/>
                                    </p:animScale>
                                    <p:animScale>
                                      <p:cBhvr>
                                        <p:cTn id="34" dur="166" decel="50000">
                                          <p:stCondLst>
                                            <p:cond delay="1338"/>
                                          </p:stCondLst>
                                        </p:cTn>
                                        <p:tgtEl>
                                          <p:spTgt spid="12"/>
                                        </p:tgtEl>
                                      </p:cBhvr>
                                      <p:to x="100000" y="100000"/>
                                    </p:animScale>
                                    <p:animScale>
                                      <p:cBhvr>
                                        <p:cTn id="35" dur="26">
                                          <p:stCondLst>
                                            <p:cond delay="1642"/>
                                          </p:stCondLst>
                                        </p:cTn>
                                        <p:tgtEl>
                                          <p:spTgt spid="12"/>
                                        </p:tgtEl>
                                      </p:cBhvr>
                                      <p:to x="100000" y="90000"/>
                                    </p:animScale>
                                    <p:animScale>
                                      <p:cBhvr>
                                        <p:cTn id="36" dur="166" decel="50000">
                                          <p:stCondLst>
                                            <p:cond delay="1668"/>
                                          </p:stCondLst>
                                        </p:cTn>
                                        <p:tgtEl>
                                          <p:spTgt spid="12"/>
                                        </p:tgtEl>
                                      </p:cBhvr>
                                      <p:to x="100000" y="100000"/>
                                    </p:animScale>
                                    <p:animScale>
                                      <p:cBhvr>
                                        <p:cTn id="37" dur="26">
                                          <p:stCondLst>
                                            <p:cond delay="1808"/>
                                          </p:stCondLst>
                                        </p:cTn>
                                        <p:tgtEl>
                                          <p:spTgt spid="12"/>
                                        </p:tgtEl>
                                      </p:cBhvr>
                                      <p:to x="100000" y="95000"/>
                                    </p:animScale>
                                    <p:animScale>
                                      <p:cBhvr>
                                        <p:cTn id="38" dur="166" decel="50000">
                                          <p:stCondLst>
                                            <p:cond delay="1834"/>
                                          </p:stCondLst>
                                        </p:cTn>
                                        <p:tgtEl>
                                          <p:spTgt spid="12"/>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83">
                                            <p:txEl>
                                              <p:pRg st="0" end="0"/>
                                            </p:txEl>
                                          </p:spTgt>
                                        </p:tgtEl>
                                        <p:attrNameLst>
                                          <p:attrName>style.visibility</p:attrName>
                                        </p:attrNameLst>
                                      </p:cBhvr>
                                      <p:to>
                                        <p:strVal val="visible"/>
                                      </p:to>
                                    </p:set>
                                    <p:animEffect transition="in" filter="wipe(down)">
                                      <p:cBhvr>
                                        <p:cTn id="43" dur="580">
                                          <p:stCondLst>
                                            <p:cond delay="0"/>
                                          </p:stCondLst>
                                        </p:cTn>
                                        <p:tgtEl>
                                          <p:spTgt spid="283">
                                            <p:txEl>
                                              <p:pRg st="0" end="0"/>
                                            </p:txEl>
                                          </p:spTgt>
                                        </p:tgtEl>
                                      </p:cBhvr>
                                    </p:animEffect>
                                    <p:anim calcmode="lin" valueType="num">
                                      <p:cBhvr>
                                        <p:cTn id="44" dur="1822" tmFilter="0,0; 0.14,0.36; 0.43,0.73; 0.71,0.91; 1.0,1.0">
                                          <p:stCondLst>
                                            <p:cond delay="0"/>
                                          </p:stCondLst>
                                        </p:cTn>
                                        <p:tgtEl>
                                          <p:spTgt spid="283">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83">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83">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83">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83">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83">
                                            <p:txEl>
                                              <p:pRg st="0" end="0"/>
                                            </p:txEl>
                                          </p:spTgt>
                                        </p:tgtEl>
                                      </p:cBhvr>
                                      <p:to x="100000" y="60000"/>
                                    </p:animScale>
                                    <p:animScale>
                                      <p:cBhvr>
                                        <p:cTn id="50" dur="166" decel="50000">
                                          <p:stCondLst>
                                            <p:cond delay="676"/>
                                          </p:stCondLst>
                                        </p:cTn>
                                        <p:tgtEl>
                                          <p:spTgt spid="283">
                                            <p:txEl>
                                              <p:pRg st="0" end="0"/>
                                            </p:txEl>
                                          </p:spTgt>
                                        </p:tgtEl>
                                      </p:cBhvr>
                                      <p:to x="100000" y="100000"/>
                                    </p:animScale>
                                    <p:animScale>
                                      <p:cBhvr>
                                        <p:cTn id="51" dur="26">
                                          <p:stCondLst>
                                            <p:cond delay="1312"/>
                                          </p:stCondLst>
                                        </p:cTn>
                                        <p:tgtEl>
                                          <p:spTgt spid="283">
                                            <p:txEl>
                                              <p:pRg st="0" end="0"/>
                                            </p:txEl>
                                          </p:spTgt>
                                        </p:tgtEl>
                                      </p:cBhvr>
                                      <p:to x="100000" y="80000"/>
                                    </p:animScale>
                                    <p:animScale>
                                      <p:cBhvr>
                                        <p:cTn id="52" dur="166" decel="50000">
                                          <p:stCondLst>
                                            <p:cond delay="1338"/>
                                          </p:stCondLst>
                                        </p:cTn>
                                        <p:tgtEl>
                                          <p:spTgt spid="283">
                                            <p:txEl>
                                              <p:pRg st="0" end="0"/>
                                            </p:txEl>
                                          </p:spTgt>
                                        </p:tgtEl>
                                      </p:cBhvr>
                                      <p:to x="100000" y="100000"/>
                                    </p:animScale>
                                    <p:animScale>
                                      <p:cBhvr>
                                        <p:cTn id="53" dur="26">
                                          <p:stCondLst>
                                            <p:cond delay="1642"/>
                                          </p:stCondLst>
                                        </p:cTn>
                                        <p:tgtEl>
                                          <p:spTgt spid="283">
                                            <p:txEl>
                                              <p:pRg st="0" end="0"/>
                                            </p:txEl>
                                          </p:spTgt>
                                        </p:tgtEl>
                                      </p:cBhvr>
                                      <p:to x="100000" y="90000"/>
                                    </p:animScale>
                                    <p:animScale>
                                      <p:cBhvr>
                                        <p:cTn id="54" dur="166" decel="50000">
                                          <p:stCondLst>
                                            <p:cond delay="1668"/>
                                          </p:stCondLst>
                                        </p:cTn>
                                        <p:tgtEl>
                                          <p:spTgt spid="283">
                                            <p:txEl>
                                              <p:pRg st="0" end="0"/>
                                            </p:txEl>
                                          </p:spTgt>
                                        </p:tgtEl>
                                      </p:cBhvr>
                                      <p:to x="100000" y="100000"/>
                                    </p:animScale>
                                    <p:animScale>
                                      <p:cBhvr>
                                        <p:cTn id="55" dur="26">
                                          <p:stCondLst>
                                            <p:cond delay="1808"/>
                                          </p:stCondLst>
                                        </p:cTn>
                                        <p:tgtEl>
                                          <p:spTgt spid="283">
                                            <p:txEl>
                                              <p:pRg st="0" end="0"/>
                                            </p:txEl>
                                          </p:spTgt>
                                        </p:tgtEl>
                                      </p:cBhvr>
                                      <p:to x="100000" y="95000"/>
                                    </p:animScale>
                                    <p:animScale>
                                      <p:cBhvr>
                                        <p:cTn id="56" dur="166" decel="50000">
                                          <p:stCondLst>
                                            <p:cond delay="1834"/>
                                          </p:stCondLst>
                                        </p:cTn>
                                        <p:tgtEl>
                                          <p:spTgt spid="283">
                                            <p:txEl>
                                              <p:pRg st="0" end="0"/>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283">
                                            <p:txEl>
                                              <p:pRg st="1" end="1"/>
                                            </p:txEl>
                                          </p:spTgt>
                                        </p:tgtEl>
                                        <p:attrNameLst>
                                          <p:attrName>style.visibility</p:attrName>
                                        </p:attrNameLst>
                                      </p:cBhvr>
                                      <p:to>
                                        <p:strVal val="visible"/>
                                      </p:to>
                                    </p:set>
                                    <p:animEffect transition="in" filter="wipe(down)">
                                      <p:cBhvr>
                                        <p:cTn id="59" dur="580">
                                          <p:stCondLst>
                                            <p:cond delay="0"/>
                                          </p:stCondLst>
                                        </p:cTn>
                                        <p:tgtEl>
                                          <p:spTgt spid="283">
                                            <p:txEl>
                                              <p:pRg st="1" end="1"/>
                                            </p:txEl>
                                          </p:spTgt>
                                        </p:tgtEl>
                                      </p:cBhvr>
                                    </p:animEffect>
                                    <p:anim calcmode="lin" valueType="num">
                                      <p:cBhvr>
                                        <p:cTn id="60" dur="1822" tmFilter="0,0; 0.14,0.36; 0.43,0.73; 0.71,0.91; 1.0,1.0">
                                          <p:stCondLst>
                                            <p:cond delay="0"/>
                                          </p:stCondLst>
                                        </p:cTn>
                                        <p:tgtEl>
                                          <p:spTgt spid="283">
                                            <p:txEl>
                                              <p:pRg st="1" end="1"/>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283">
                                            <p:txEl>
                                              <p:pRg st="1" end="1"/>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283">
                                            <p:txEl>
                                              <p:pRg st="1" end="1"/>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283">
                                            <p:txEl>
                                              <p:pRg st="1" end="1"/>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283">
                                            <p:txEl>
                                              <p:pRg st="1" end="1"/>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283">
                                            <p:txEl>
                                              <p:pRg st="1" end="1"/>
                                            </p:txEl>
                                          </p:spTgt>
                                        </p:tgtEl>
                                      </p:cBhvr>
                                      <p:to x="100000" y="60000"/>
                                    </p:animScale>
                                    <p:animScale>
                                      <p:cBhvr>
                                        <p:cTn id="66" dur="166" decel="50000">
                                          <p:stCondLst>
                                            <p:cond delay="676"/>
                                          </p:stCondLst>
                                        </p:cTn>
                                        <p:tgtEl>
                                          <p:spTgt spid="283">
                                            <p:txEl>
                                              <p:pRg st="1" end="1"/>
                                            </p:txEl>
                                          </p:spTgt>
                                        </p:tgtEl>
                                      </p:cBhvr>
                                      <p:to x="100000" y="100000"/>
                                    </p:animScale>
                                    <p:animScale>
                                      <p:cBhvr>
                                        <p:cTn id="67" dur="26">
                                          <p:stCondLst>
                                            <p:cond delay="1312"/>
                                          </p:stCondLst>
                                        </p:cTn>
                                        <p:tgtEl>
                                          <p:spTgt spid="283">
                                            <p:txEl>
                                              <p:pRg st="1" end="1"/>
                                            </p:txEl>
                                          </p:spTgt>
                                        </p:tgtEl>
                                      </p:cBhvr>
                                      <p:to x="100000" y="80000"/>
                                    </p:animScale>
                                    <p:animScale>
                                      <p:cBhvr>
                                        <p:cTn id="68" dur="166" decel="50000">
                                          <p:stCondLst>
                                            <p:cond delay="1338"/>
                                          </p:stCondLst>
                                        </p:cTn>
                                        <p:tgtEl>
                                          <p:spTgt spid="283">
                                            <p:txEl>
                                              <p:pRg st="1" end="1"/>
                                            </p:txEl>
                                          </p:spTgt>
                                        </p:tgtEl>
                                      </p:cBhvr>
                                      <p:to x="100000" y="100000"/>
                                    </p:animScale>
                                    <p:animScale>
                                      <p:cBhvr>
                                        <p:cTn id="69" dur="26">
                                          <p:stCondLst>
                                            <p:cond delay="1642"/>
                                          </p:stCondLst>
                                        </p:cTn>
                                        <p:tgtEl>
                                          <p:spTgt spid="283">
                                            <p:txEl>
                                              <p:pRg st="1" end="1"/>
                                            </p:txEl>
                                          </p:spTgt>
                                        </p:tgtEl>
                                      </p:cBhvr>
                                      <p:to x="100000" y="90000"/>
                                    </p:animScale>
                                    <p:animScale>
                                      <p:cBhvr>
                                        <p:cTn id="70" dur="166" decel="50000">
                                          <p:stCondLst>
                                            <p:cond delay="1668"/>
                                          </p:stCondLst>
                                        </p:cTn>
                                        <p:tgtEl>
                                          <p:spTgt spid="283">
                                            <p:txEl>
                                              <p:pRg st="1" end="1"/>
                                            </p:txEl>
                                          </p:spTgt>
                                        </p:tgtEl>
                                      </p:cBhvr>
                                      <p:to x="100000" y="100000"/>
                                    </p:animScale>
                                    <p:animScale>
                                      <p:cBhvr>
                                        <p:cTn id="71" dur="26">
                                          <p:stCondLst>
                                            <p:cond delay="1808"/>
                                          </p:stCondLst>
                                        </p:cTn>
                                        <p:tgtEl>
                                          <p:spTgt spid="283">
                                            <p:txEl>
                                              <p:pRg st="1" end="1"/>
                                            </p:txEl>
                                          </p:spTgt>
                                        </p:tgtEl>
                                      </p:cBhvr>
                                      <p:to x="100000" y="95000"/>
                                    </p:animScale>
                                    <p:animScale>
                                      <p:cBhvr>
                                        <p:cTn id="72" dur="166" decel="50000">
                                          <p:stCondLst>
                                            <p:cond delay="1834"/>
                                          </p:stCondLst>
                                        </p:cTn>
                                        <p:tgtEl>
                                          <p:spTgt spid="283">
                                            <p:txEl>
                                              <p:pRg st="1" end="1"/>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283">
                                            <p:txEl>
                                              <p:pRg st="2" end="2"/>
                                            </p:txEl>
                                          </p:spTgt>
                                        </p:tgtEl>
                                        <p:attrNameLst>
                                          <p:attrName>style.visibility</p:attrName>
                                        </p:attrNameLst>
                                      </p:cBhvr>
                                      <p:to>
                                        <p:strVal val="visible"/>
                                      </p:to>
                                    </p:set>
                                    <p:animEffect transition="in" filter="wipe(down)">
                                      <p:cBhvr>
                                        <p:cTn id="75" dur="580">
                                          <p:stCondLst>
                                            <p:cond delay="0"/>
                                          </p:stCondLst>
                                        </p:cTn>
                                        <p:tgtEl>
                                          <p:spTgt spid="283">
                                            <p:txEl>
                                              <p:pRg st="2" end="2"/>
                                            </p:txEl>
                                          </p:spTgt>
                                        </p:tgtEl>
                                      </p:cBhvr>
                                    </p:animEffect>
                                    <p:anim calcmode="lin" valueType="num">
                                      <p:cBhvr>
                                        <p:cTn id="76" dur="1822" tmFilter="0,0; 0.14,0.36; 0.43,0.73; 0.71,0.91; 1.0,1.0">
                                          <p:stCondLst>
                                            <p:cond delay="0"/>
                                          </p:stCondLst>
                                        </p:cTn>
                                        <p:tgtEl>
                                          <p:spTgt spid="283">
                                            <p:txEl>
                                              <p:pRg st="2" end="2"/>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83">
                                            <p:txEl>
                                              <p:pRg st="2" end="2"/>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83">
                                            <p:txEl>
                                              <p:pRg st="2" end="2"/>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83">
                                            <p:txEl>
                                              <p:pRg st="2" end="2"/>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83">
                                            <p:txEl>
                                              <p:pRg st="2" end="2"/>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283">
                                            <p:txEl>
                                              <p:pRg st="2" end="2"/>
                                            </p:txEl>
                                          </p:spTgt>
                                        </p:tgtEl>
                                      </p:cBhvr>
                                      <p:to x="100000" y="60000"/>
                                    </p:animScale>
                                    <p:animScale>
                                      <p:cBhvr>
                                        <p:cTn id="82" dur="166" decel="50000">
                                          <p:stCondLst>
                                            <p:cond delay="676"/>
                                          </p:stCondLst>
                                        </p:cTn>
                                        <p:tgtEl>
                                          <p:spTgt spid="283">
                                            <p:txEl>
                                              <p:pRg st="2" end="2"/>
                                            </p:txEl>
                                          </p:spTgt>
                                        </p:tgtEl>
                                      </p:cBhvr>
                                      <p:to x="100000" y="100000"/>
                                    </p:animScale>
                                    <p:animScale>
                                      <p:cBhvr>
                                        <p:cTn id="83" dur="26">
                                          <p:stCondLst>
                                            <p:cond delay="1312"/>
                                          </p:stCondLst>
                                        </p:cTn>
                                        <p:tgtEl>
                                          <p:spTgt spid="283">
                                            <p:txEl>
                                              <p:pRg st="2" end="2"/>
                                            </p:txEl>
                                          </p:spTgt>
                                        </p:tgtEl>
                                      </p:cBhvr>
                                      <p:to x="100000" y="80000"/>
                                    </p:animScale>
                                    <p:animScale>
                                      <p:cBhvr>
                                        <p:cTn id="84" dur="166" decel="50000">
                                          <p:stCondLst>
                                            <p:cond delay="1338"/>
                                          </p:stCondLst>
                                        </p:cTn>
                                        <p:tgtEl>
                                          <p:spTgt spid="283">
                                            <p:txEl>
                                              <p:pRg st="2" end="2"/>
                                            </p:txEl>
                                          </p:spTgt>
                                        </p:tgtEl>
                                      </p:cBhvr>
                                      <p:to x="100000" y="100000"/>
                                    </p:animScale>
                                    <p:animScale>
                                      <p:cBhvr>
                                        <p:cTn id="85" dur="26">
                                          <p:stCondLst>
                                            <p:cond delay="1642"/>
                                          </p:stCondLst>
                                        </p:cTn>
                                        <p:tgtEl>
                                          <p:spTgt spid="283">
                                            <p:txEl>
                                              <p:pRg st="2" end="2"/>
                                            </p:txEl>
                                          </p:spTgt>
                                        </p:tgtEl>
                                      </p:cBhvr>
                                      <p:to x="100000" y="90000"/>
                                    </p:animScale>
                                    <p:animScale>
                                      <p:cBhvr>
                                        <p:cTn id="86" dur="166" decel="50000">
                                          <p:stCondLst>
                                            <p:cond delay="1668"/>
                                          </p:stCondLst>
                                        </p:cTn>
                                        <p:tgtEl>
                                          <p:spTgt spid="283">
                                            <p:txEl>
                                              <p:pRg st="2" end="2"/>
                                            </p:txEl>
                                          </p:spTgt>
                                        </p:tgtEl>
                                      </p:cBhvr>
                                      <p:to x="100000" y="100000"/>
                                    </p:animScale>
                                    <p:animScale>
                                      <p:cBhvr>
                                        <p:cTn id="87" dur="26">
                                          <p:stCondLst>
                                            <p:cond delay="1808"/>
                                          </p:stCondLst>
                                        </p:cTn>
                                        <p:tgtEl>
                                          <p:spTgt spid="283">
                                            <p:txEl>
                                              <p:pRg st="2" end="2"/>
                                            </p:txEl>
                                          </p:spTgt>
                                        </p:tgtEl>
                                      </p:cBhvr>
                                      <p:to x="100000" y="95000"/>
                                    </p:animScale>
                                    <p:animScale>
                                      <p:cBhvr>
                                        <p:cTn id="88" dur="166" decel="50000">
                                          <p:stCondLst>
                                            <p:cond delay="1834"/>
                                          </p:stCondLst>
                                        </p:cTn>
                                        <p:tgtEl>
                                          <p:spTgt spid="283">
                                            <p:txEl>
                                              <p:pRg st="2" end="2"/>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283">
                                            <p:txEl>
                                              <p:pRg st="3" end="3"/>
                                            </p:txEl>
                                          </p:spTgt>
                                        </p:tgtEl>
                                        <p:attrNameLst>
                                          <p:attrName>style.visibility</p:attrName>
                                        </p:attrNameLst>
                                      </p:cBhvr>
                                      <p:to>
                                        <p:strVal val="visible"/>
                                      </p:to>
                                    </p:set>
                                    <p:animEffect transition="in" filter="wipe(down)">
                                      <p:cBhvr>
                                        <p:cTn id="91" dur="580">
                                          <p:stCondLst>
                                            <p:cond delay="0"/>
                                          </p:stCondLst>
                                        </p:cTn>
                                        <p:tgtEl>
                                          <p:spTgt spid="283">
                                            <p:txEl>
                                              <p:pRg st="3" end="3"/>
                                            </p:txEl>
                                          </p:spTgt>
                                        </p:tgtEl>
                                      </p:cBhvr>
                                    </p:animEffect>
                                    <p:anim calcmode="lin" valueType="num">
                                      <p:cBhvr>
                                        <p:cTn id="92" dur="1822" tmFilter="0,0; 0.14,0.36; 0.43,0.73; 0.71,0.91; 1.0,1.0">
                                          <p:stCondLst>
                                            <p:cond delay="0"/>
                                          </p:stCondLst>
                                        </p:cTn>
                                        <p:tgtEl>
                                          <p:spTgt spid="283">
                                            <p:txEl>
                                              <p:pRg st="3" end="3"/>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83">
                                            <p:txEl>
                                              <p:pRg st="3" end="3"/>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83">
                                            <p:txEl>
                                              <p:pRg st="3" end="3"/>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83">
                                            <p:txEl>
                                              <p:pRg st="3" end="3"/>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83">
                                            <p:txEl>
                                              <p:pRg st="3" end="3"/>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283">
                                            <p:txEl>
                                              <p:pRg st="3" end="3"/>
                                            </p:txEl>
                                          </p:spTgt>
                                        </p:tgtEl>
                                      </p:cBhvr>
                                      <p:to x="100000" y="60000"/>
                                    </p:animScale>
                                    <p:animScale>
                                      <p:cBhvr>
                                        <p:cTn id="98" dur="166" decel="50000">
                                          <p:stCondLst>
                                            <p:cond delay="676"/>
                                          </p:stCondLst>
                                        </p:cTn>
                                        <p:tgtEl>
                                          <p:spTgt spid="283">
                                            <p:txEl>
                                              <p:pRg st="3" end="3"/>
                                            </p:txEl>
                                          </p:spTgt>
                                        </p:tgtEl>
                                      </p:cBhvr>
                                      <p:to x="100000" y="100000"/>
                                    </p:animScale>
                                    <p:animScale>
                                      <p:cBhvr>
                                        <p:cTn id="99" dur="26">
                                          <p:stCondLst>
                                            <p:cond delay="1312"/>
                                          </p:stCondLst>
                                        </p:cTn>
                                        <p:tgtEl>
                                          <p:spTgt spid="283">
                                            <p:txEl>
                                              <p:pRg st="3" end="3"/>
                                            </p:txEl>
                                          </p:spTgt>
                                        </p:tgtEl>
                                      </p:cBhvr>
                                      <p:to x="100000" y="80000"/>
                                    </p:animScale>
                                    <p:animScale>
                                      <p:cBhvr>
                                        <p:cTn id="100" dur="166" decel="50000">
                                          <p:stCondLst>
                                            <p:cond delay="1338"/>
                                          </p:stCondLst>
                                        </p:cTn>
                                        <p:tgtEl>
                                          <p:spTgt spid="283">
                                            <p:txEl>
                                              <p:pRg st="3" end="3"/>
                                            </p:txEl>
                                          </p:spTgt>
                                        </p:tgtEl>
                                      </p:cBhvr>
                                      <p:to x="100000" y="100000"/>
                                    </p:animScale>
                                    <p:animScale>
                                      <p:cBhvr>
                                        <p:cTn id="101" dur="26">
                                          <p:stCondLst>
                                            <p:cond delay="1642"/>
                                          </p:stCondLst>
                                        </p:cTn>
                                        <p:tgtEl>
                                          <p:spTgt spid="283">
                                            <p:txEl>
                                              <p:pRg st="3" end="3"/>
                                            </p:txEl>
                                          </p:spTgt>
                                        </p:tgtEl>
                                      </p:cBhvr>
                                      <p:to x="100000" y="90000"/>
                                    </p:animScale>
                                    <p:animScale>
                                      <p:cBhvr>
                                        <p:cTn id="102" dur="166" decel="50000">
                                          <p:stCondLst>
                                            <p:cond delay="1668"/>
                                          </p:stCondLst>
                                        </p:cTn>
                                        <p:tgtEl>
                                          <p:spTgt spid="283">
                                            <p:txEl>
                                              <p:pRg st="3" end="3"/>
                                            </p:txEl>
                                          </p:spTgt>
                                        </p:tgtEl>
                                      </p:cBhvr>
                                      <p:to x="100000" y="100000"/>
                                    </p:animScale>
                                    <p:animScale>
                                      <p:cBhvr>
                                        <p:cTn id="103" dur="26">
                                          <p:stCondLst>
                                            <p:cond delay="1808"/>
                                          </p:stCondLst>
                                        </p:cTn>
                                        <p:tgtEl>
                                          <p:spTgt spid="283">
                                            <p:txEl>
                                              <p:pRg st="3" end="3"/>
                                            </p:txEl>
                                          </p:spTgt>
                                        </p:tgtEl>
                                      </p:cBhvr>
                                      <p:to x="100000" y="95000"/>
                                    </p:animScale>
                                    <p:animScale>
                                      <p:cBhvr>
                                        <p:cTn id="104" dur="166" decel="50000">
                                          <p:stCondLst>
                                            <p:cond delay="1834"/>
                                          </p:stCondLst>
                                        </p:cTn>
                                        <p:tgtEl>
                                          <p:spTgt spid="283">
                                            <p:txEl>
                                              <p:pRg st="3" end="3"/>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283">
                                            <p:txEl>
                                              <p:pRg st="4" end="4"/>
                                            </p:txEl>
                                          </p:spTgt>
                                        </p:tgtEl>
                                        <p:attrNameLst>
                                          <p:attrName>style.visibility</p:attrName>
                                        </p:attrNameLst>
                                      </p:cBhvr>
                                      <p:to>
                                        <p:strVal val="visible"/>
                                      </p:to>
                                    </p:set>
                                    <p:animEffect transition="in" filter="wipe(down)">
                                      <p:cBhvr>
                                        <p:cTn id="107" dur="580">
                                          <p:stCondLst>
                                            <p:cond delay="0"/>
                                          </p:stCondLst>
                                        </p:cTn>
                                        <p:tgtEl>
                                          <p:spTgt spid="283">
                                            <p:txEl>
                                              <p:pRg st="4" end="4"/>
                                            </p:txEl>
                                          </p:spTgt>
                                        </p:tgtEl>
                                      </p:cBhvr>
                                    </p:animEffect>
                                    <p:anim calcmode="lin" valueType="num">
                                      <p:cBhvr>
                                        <p:cTn id="108" dur="1822" tmFilter="0,0; 0.14,0.36; 0.43,0.73; 0.71,0.91; 1.0,1.0">
                                          <p:stCondLst>
                                            <p:cond delay="0"/>
                                          </p:stCondLst>
                                        </p:cTn>
                                        <p:tgtEl>
                                          <p:spTgt spid="283">
                                            <p:txEl>
                                              <p:pRg st="4" end="4"/>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283">
                                            <p:txEl>
                                              <p:pRg st="4" end="4"/>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283">
                                            <p:txEl>
                                              <p:pRg st="4" end="4"/>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283">
                                            <p:txEl>
                                              <p:pRg st="4" end="4"/>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283">
                                            <p:txEl>
                                              <p:pRg st="4" end="4"/>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283">
                                            <p:txEl>
                                              <p:pRg st="4" end="4"/>
                                            </p:txEl>
                                          </p:spTgt>
                                        </p:tgtEl>
                                      </p:cBhvr>
                                      <p:to x="100000" y="60000"/>
                                    </p:animScale>
                                    <p:animScale>
                                      <p:cBhvr>
                                        <p:cTn id="114" dur="166" decel="50000">
                                          <p:stCondLst>
                                            <p:cond delay="676"/>
                                          </p:stCondLst>
                                        </p:cTn>
                                        <p:tgtEl>
                                          <p:spTgt spid="283">
                                            <p:txEl>
                                              <p:pRg st="4" end="4"/>
                                            </p:txEl>
                                          </p:spTgt>
                                        </p:tgtEl>
                                      </p:cBhvr>
                                      <p:to x="100000" y="100000"/>
                                    </p:animScale>
                                    <p:animScale>
                                      <p:cBhvr>
                                        <p:cTn id="115" dur="26">
                                          <p:stCondLst>
                                            <p:cond delay="1312"/>
                                          </p:stCondLst>
                                        </p:cTn>
                                        <p:tgtEl>
                                          <p:spTgt spid="283">
                                            <p:txEl>
                                              <p:pRg st="4" end="4"/>
                                            </p:txEl>
                                          </p:spTgt>
                                        </p:tgtEl>
                                      </p:cBhvr>
                                      <p:to x="100000" y="80000"/>
                                    </p:animScale>
                                    <p:animScale>
                                      <p:cBhvr>
                                        <p:cTn id="116" dur="166" decel="50000">
                                          <p:stCondLst>
                                            <p:cond delay="1338"/>
                                          </p:stCondLst>
                                        </p:cTn>
                                        <p:tgtEl>
                                          <p:spTgt spid="283">
                                            <p:txEl>
                                              <p:pRg st="4" end="4"/>
                                            </p:txEl>
                                          </p:spTgt>
                                        </p:tgtEl>
                                      </p:cBhvr>
                                      <p:to x="100000" y="100000"/>
                                    </p:animScale>
                                    <p:animScale>
                                      <p:cBhvr>
                                        <p:cTn id="117" dur="26">
                                          <p:stCondLst>
                                            <p:cond delay="1642"/>
                                          </p:stCondLst>
                                        </p:cTn>
                                        <p:tgtEl>
                                          <p:spTgt spid="283">
                                            <p:txEl>
                                              <p:pRg st="4" end="4"/>
                                            </p:txEl>
                                          </p:spTgt>
                                        </p:tgtEl>
                                      </p:cBhvr>
                                      <p:to x="100000" y="90000"/>
                                    </p:animScale>
                                    <p:animScale>
                                      <p:cBhvr>
                                        <p:cTn id="118" dur="166" decel="50000">
                                          <p:stCondLst>
                                            <p:cond delay="1668"/>
                                          </p:stCondLst>
                                        </p:cTn>
                                        <p:tgtEl>
                                          <p:spTgt spid="283">
                                            <p:txEl>
                                              <p:pRg st="4" end="4"/>
                                            </p:txEl>
                                          </p:spTgt>
                                        </p:tgtEl>
                                      </p:cBhvr>
                                      <p:to x="100000" y="100000"/>
                                    </p:animScale>
                                    <p:animScale>
                                      <p:cBhvr>
                                        <p:cTn id="119" dur="26">
                                          <p:stCondLst>
                                            <p:cond delay="1808"/>
                                          </p:stCondLst>
                                        </p:cTn>
                                        <p:tgtEl>
                                          <p:spTgt spid="283">
                                            <p:txEl>
                                              <p:pRg st="4" end="4"/>
                                            </p:txEl>
                                          </p:spTgt>
                                        </p:tgtEl>
                                      </p:cBhvr>
                                      <p:to x="100000" y="95000"/>
                                    </p:animScale>
                                    <p:animScale>
                                      <p:cBhvr>
                                        <p:cTn id="120" dur="166" decel="50000">
                                          <p:stCondLst>
                                            <p:cond delay="1834"/>
                                          </p:stCondLst>
                                        </p:cTn>
                                        <p:tgtEl>
                                          <p:spTgt spid="283">
                                            <p:txEl>
                                              <p:pRg st="4" end="4"/>
                                            </p:txEl>
                                          </p:spTgt>
                                        </p:tgtEl>
                                      </p:cBhvr>
                                      <p:to x="100000" y="100000"/>
                                    </p:animScale>
                                  </p:childTnLst>
                                </p:cTn>
                              </p:par>
                              <p:par>
                                <p:cTn id="121" presetID="26" presetClass="entr" presetSubtype="0" fill="hold" nodeType="withEffect">
                                  <p:stCondLst>
                                    <p:cond delay="0"/>
                                  </p:stCondLst>
                                  <p:childTnLst>
                                    <p:set>
                                      <p:cBhvr>
                                        <p:cTn id="122" dur="1" fill="hold">
                                          <p:stCondLst>
                                            <p:cond delay="0"/>
                                          </p:stCondLst>
                                        </p:cTn>
                                        <p:tgtEl>
                                          <p:spTgt spid="283">
                                            <p:txEl>
                                              <p:pRg st="5" end="5"/>
                                            </p:txEl>
                                          </p:spTgt>
                                        </p:tgtEl>
                                        <p:attrNameLst>
                                          <p:attrName>style.visibility</p:attrName>
                                        </p:attrNameLst>
                                      </p:cBhvr>
                                      <p:to>
                                        <p:strVal val="visible"/>
                                      </p:to>
                                    </p:set>
                                    <p:animEffect transition="in" filter="wipe(down)">
                                      <p:cBhvr>
                                        <p:cTn id="123" dur="580">
                                          <p:stCondLst>
                                            <p:cond delay="0"/>
                                          </p:stCondLst>
                                        </p:cTn>
                                        <p:tgtEl>
                                          <p:spTgt spid="283">
                                            <p:txEl>
                                              <p:pRg st="5" end="5"/>
                                            </p:txEl>
                                          </p:spTgt>
                                        </p:tgtEl>
                                      </p:cBhvr>
                                    </p:animEffect>
                                    <p:anim calcmode="lin" valueType="num">
                                      <p:cBhvr>
                                        <p:cTn id="124" dur="1822" tmFilter="0,0; 0.14,0.36; 0.43,0.73; 0.71,0.91; 1.0,1.0">
                                          <p:stCondLst>
                                            <p:cond delay="0"/>
                                          </p:stCondLst>
                                        </p:cTn>
                                        <p:tgtEl>
                                          <p:spTgt spid="283">
                                            <p:txEl>
                                              <p:pRg st="5" end="5"/>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283">
                                            <p:txEl>
                                              <p:pRg st="5" end="5"/>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283">
                                            <p:txEl>
                                              <p:pRg st="5" end="5"/>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283">
                                            <p:txEl>
                                              <p:pRg st="5" end="5"/>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283">
                                            <p:txEl>
                                              <p:pRg st="5" end="5"/>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283">
                                            <p:txEl>
                                              <p:pRg st="5" end="5"/>
                                            </p:txEl>
                                          </p:spTgt>
                                        </p:tgtEl>
                                      </p:cBhvr>
                                      <p:to x="100000" y="60000"/>
                                    </p:animScale>
                                    <p:animScale>
                                      <p:cBhvr>
                                        <p:cTn id="130" dur="166" decel="50000">
                                          <p:stCondLst>
                                            <p:cond delay="676"/>
                                          </p:stCondLst>
                                        </p:cTn>
                                        <p:tgtEl>
                                          <p:spTgt spid="283">
                                            <p:txEl>
                                              <p:pRg st="5" end="5"/>
                                            </p:txEl>
                                          </p:spTgt>
                                        </p:tgtEl>
                                      </p:cBhvr>
                                      <p:to x="100000" y="100000"/>
                                    </p:animScale>
                                    <p:animScale>
                                      <p:cBhvr>
                                        <p:cTn id="131" dur="26">
                                          <p:stCondLst>
                                            <p:cond delay="1312"/>
                                          </p:stCondLst>
                                        </p:cTn>
                                        <p:tgtEl>
                                          <p:spTgt spid="283">
                                            <p:txEl>
                                              <p:pRg st="5" end="5"/>
                                            </p:txEl>
                                          </p:spTgt>
                                        </p:tgtEl>
                                      </p:cBhvr>
                                      <p:to x="100000" y="80000"/>
                                    </p:animScale>
                                    <p:animScale>
                                      <p:cBhvr>
                                        <p:cTn id="132" dur="166" decel="50000">
                                          <p:stCondLst>
                                            <p:cond delay="1338"/>
                                          </p:stCondLst>
                                        </p:cTn>
                                        <p:tgtEl>
                                          <p:spTgt spid="283">
                                            <p:txEl>
                                              <p:pRg st="5" end="5"/>
                                            </p:txEl>
                                          </p:spTgt>
                                        </p:tgtEl>
                                      </p:cBhvr>
                                      <p:to x="100000" y="100000"/>
                                    </p:animScale>
                                    <p:animScale>
                                      <p:cBhvr>
                                        <p:cTn id="133" dur="26">
                                          <p:stCondLst>
                                            <p:cond delay="1642"/>
                                          </p:stCondLst>
                                        </p:cTn>
                                        <p:tgtEl>
                                          <p:spTgt spid="283">
                                            <p:txEl>
                                              <p:pRg st="5" end="5"/>
                                            </p:txEl>
                                          </p:spTgt>
                                        </p:tgtEl>
                                      </p:cBhvr>
                                      <p:to x="100000" y="90000"/>
                                    </p:animScale>
                                    <p:animScale>
                                      <p:cBhvr>
                                        <p:cTn id="134" dur="166" decel="50000">
                                          <p:stCondLst>
                                            <p:cond delay="1668"/>
                                          </p:stCondLst>
                                        </p:cTn>
                                        <p:tgtEl>
                                          <p:spTgt spid="283">
                                            <p:txEl>
                                              <p:pRg st="5" end="5"/>
                                            </p:txEl>
                                          </p:spTgt>
                                        </p:tgtEl>
                                      </p:cBhvr>
                                      <p:to x="100000" y="100000"/>
                                    </p:animScale>
                                    <p:animScale>
                                      <p:cBhvr>
                                        <p:cTn id="135" dur="26">
                                          <p:stCondLst>
                                            <p:cond delay="1808"/>
                                          </p:stCondLst>
                                        </p:cTn>
                                        <p:tgtEl>
                                          <p:spTgt spid="283">
                                            <p:txEl>
                                              <p:pRg st="5" end="5"/>
                                            </p:txEl>
                                          </p:spTgt>
                                        </p:tgtEl>
                                      </p:cBhvr>
                                      <p:to x="100000" y="95000"/>
                                    </p:animScale>
                                    <p:animScale>
                                      <p:cBhvr>
                                        <p:cTn id="136" dur="166" decel="50000">
                                          <p:stCondLst>
                                            <p:cond delay="1834"/>
                                          </p:stCondLst>
                                        </p:cTn>
                                        <p:tgtEl>
                                          <p:spTgt spid="283">
                                            <p:txEl>
                                              <p:pRg st="5" end="5"/>
                                            </p:txEl>
                                          </p:spTgt>
                                        </p:tgtEl>
                                      </p:cBhvr>
                                      <p:to x="100000" y="100000"/>
                                    </p:animScale>
                                  </p:childTnLst>
                                </p:cTn>
                              </p:par>
                              <p:par>
                                <p:cTn id="137" presetID="26" presetClass="entr" presetSubtype="0" fill="hold" nodeType="withEffect">
                                  <p:stCondLst>
                                    <p:cond delay="0"/>
                                  </p:stCondLst>
                                  <p:childTnLst>
                                    <p:set>
                                      <p:cBhvr>
                                        <p:cTn id="138" dur="1" fill="hold">
                                          <p:stCondLst>
                                            <p:cond delay="0"/>
                                          </p:stCondLst>
                                        </p:cTn>
                                        <p:tgtEl>
                                          <p:spTgt spid="283">
                                            <p:txEl>
                                              <p:pRg st="6" end="6"/>
                                            </p:txEl>
                                          </p:spTgt>
                                        </p:tgtEl>
                                        <p:attrNameLst>
                                          <p:attrName>style.visibility</p:attrName>
                                        </p:attrNameLst>
                                      </p:cBhvr>
                                      <p:to>
                                        <p:strVal val="visible"/>
                                      </p:to>
                                    </p:set>
                                    <p:animEffect transition="in" filter="wipe(down)">
                                      <p:cBhvr>
                                        <p:cTn id="139" dur="580">
                                          <p:stCondLst>
                                            <p:cond delay="0"/>
                                          </p:stCondLst>
                                        </p:cTn>
                                        <p:tgtEl>
                                          <p:spTgt spid="283">
                                            <p:txEl>
                                              <p:pRg st="6" end="6"/>
                                            </p:txEl>
                                          </p:spTgt>
                                        </p:tgtEl>
                                      </p:cBhvr>
                                    </p:animEffect>
                                    <p:anim calcmode="lin" valueType="num">
                                      <p:cBhvr>
                                        <p:cTn id="140" dur="1822" tmFilter="0,0; 0.14,0.36; 0.43,0.73; 0.71,0.91; 1.0,1.0">
                                          <p:stCondLst>
                                            <p:cond delay="0"/>
                                          </p:stCondLst>
                                        </p:cTn>
                                        <p:tgtEl>
                                          <p:spTgt spid="283">
                                            <p:txEl>
                                              <p:pRg st="6" end="6"/>
                                            </p:txEl>
                                          </p:spTgt>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283">
                                            <p:txEl>
                                              <p:pRg st="6" end="6"/>
                                            </p:txEl>
                                          </p:spTgt>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283">
                                            <p:txEl>
                                              <p:pRg st="6" end="6"/>
                                            </p:txEl>
                                          </p:spTgt>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283">
                                            <p:txEl>
                                              <p:pRg st="6" end="6"/>
                                            </p:txEl>
                                          </p:spTgt>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283">
                                            <p:txEl>
                                              <p:pRg st="6" end="6"/>
                                            </p:txEl>
                                          </p:spTgt>
                                        </p:tgtEl>
                                        <p:attrNameLst>
                                          <p:attrName>ppt_y</p:attrName>
                                        </p:attrNameLst>
                                      </p:cBhvr>
                                      <p:tavLst>
                                        <p:tav tm="0" fmla="#ppt_y-sin(pi*$)/81">
                                          <p:val>
                                            <p:fltVal val="0"/>
                                          </p:val>
                                        </p:tav>
                                        <p:tav tm="100000">
                                          <p:val>
                                            <p:fltVal val="1"/>
                                          </p:val>
                                        </p:tav>
                                      </p:tavLst>
                                    </p:anim>
                                    <p:animScale>
                                      <p:cBhvr>
                                        <p:cTn id="145" dur="26">
                                          <p:stCondLst>
                                            <p:cond delay="650"/>
                                          </p:stCondLst>
                                        </p:cTn>
                                        <p:tgtEl>
                                          <p:spTgt spid="283">
                                            <p:txEl>
                                              <p:pRg st="6" end="6"/>
                                            </p:txEl>
                                          </p:spTgt>
                                        </p:tgtEl>
                                      </p:cBhvr>
                                      <p:to x="100000" y="60000"/>
                                    </p:animScale>
                                    <p:animScale>
                                      <p:cBhvr>
                                        <p:cTn id="146" dur="166" decel="50000">
                                          <p:stCondLst>
                                            <p:cond delay="676"/>
                                          </p:stCondLst>
                                        </p:cTn>
                                        <p:tgtEl>
                                          <p:spTgt spid="283">
                                            <p:txEl>
                                              <p:pRg st="6" end="6"/>
                                            </p:txEl>
                                          </p:spTgt>
                                        </p:tgtEl>
                                      </p:cBhvr>
                                      <p:to x="100000" y="100000"/>
                                    </p:animScale>
                                    <p:animScale>
                                      <p:cBhvr>
                                        <p:cTn id="147" dur="26">
                                          <p:stCondLst>
                                            <p:cond delay="1312"/>
                                          </p:stCondLst>
                                        </p:cTn>
                                        <p:tgtEl>
                                          <p:spTgt spid="283">
                                            <p:txEl>
                                              <p:pRg st="6" end="6"/>
                                            </p:txEl>
                                          </p:spTgt>
                                        </p:tgtEl>
                                      </p:cBhvr>
                                      <p:to x="100000" y="80000"/>
                                    </p:animScale>
                                    <p:animScale>
                                      <p:cBhvr>
                                        <p:cTn id="148" dur="166" decel="50000">
                                          <p:stCondLst>
                                            <p:cond delay="1338"/>
                                          </p:stCondLst>
                                        </p:cTn>
                                        <p:tgtEl>
                                          <p:spTgt spid="283">
                                            <p:txEl>
                                              <p:pRg st="6" end="6"/>
                                            </p:txEl>
                                          </p:spTgt>
                                        </p:tgtEl>
                                      </p:cBhvr>
                                      <p:to x="100000" y="100000"/>
                                    </p:animScale>
                                    <p:animScale>
                                      <p:cBhvr>
                                        <p:cTn id="149" dur="26">
                                          <p:stCondLst>
                                            <p:cond delay="1642"/>
                                          </p:stCondLst>
                                        </p:cTn>
                                        <p:tgtEl>
                                          <p:spTgt spid="283">
                                            <p:txEl>
                                              <p:pRg st="6" end="6"/>
                                            </p:txEl>
                                          </p:spTgt>
                                        </p:tgtEl>
                                      </p:cBhvr>
                                      <p:to x="100000" y="90000"/>
                                    </p:animScale>
                                    <p:animScale>
                                      <p:cBhvr>
                                        <p:cTn id="150" dur="166" decel="50000">
                                          <p:stCondLst>
                                            <p:cond delay="1668"/>
                                          </p:stCondLst>
                                        </p:cTn>
                                        <p:tgtEl>
                                          <p:spTgt spid="283">
                                            <p:txEl>
                                              <p:pRg st="6" end="6"/>
                                            </p:txEl>
                                          </p:spTgt>
                                        </p:tgtEl>
                                      </p:cBhvr>
                                      <p:to x="100000" y="100000"/>
                                    </p:animScale>
                                    <p:animScale>
                                      <p:cBhvr>
                                        <p:cTn id="151" dur="26">
                                          <p:stCondLst>
                                            <p:cond delay="1808"/>
                                          </p:stCondLst>
                                        </p:cTn>
                                        <p:tgtEl>
                                          <p:spTgt spid="283">
                                            <p:txEl>
                                              <p:pRg st="6" end="6"/>
                                            </p:txEl>
                                          </p:spTgt>
                                        </p:tgtEl>
                                      </p:cBhvr>
                                      <p:to x="100000" y="95000"/>
                                    </p:animScale>
                                    <p:animScale>
                                      <p:cBhvr>
                                        <p:cTn id="152" dur="166" decel="50000">
                                          <p:stCondLst>
                                            <p:cond delay="1834"/>
                                          </p:stCondLst>
                                        </p:cTn>
                                        <p:tgtEl>
                                          <p:spTgt spid="283">
                                            <p:txEl>
                                              <p:pRg st="6" end="6"/>
                                            </p:txEl>
                                          </p:spTgt>
                                        </p:tgtEl>
                                      </p:cBhvr>
                                      <p:to x="100000" y="100000"/>
                                    </p:animScale>
                                  </p:childTnLst>
                                </p:cTn>
                              </p:par>
                              <p:par>
                                <p:cTn id="153" presetID="26" presetClass="entr" presetSubtype="0" fill="hold" nodeType="withEffect">
                                  <p:stCondLst>
                                    <p:cond delay="0"/>
                                  </p:stCondLst>
                                  <p:childTnLst>
                                    <p:set>
                                      <p:cBhvr>
                                        <p:cTn id="154" dur="1" fill="hold">
                                          <p:stCondLst>
                                            <p:cond delay="0"/>
                                          </p:stCondLst>
                                        </p:cTn>
                                        <p:tgtEl>
                                          <p:spTgt spid="283">
                                            <p:txEl>
                                              <p:pRg st="7" end="7"/>
                                            </p:txEl>
                                          </p:spTgt>
                                        </p:tgtEl>
                                        <p:attrNameLst>
                                          <p:attrName>style.visibility</p:attrName>
                                        </p:attrNameLst>
                                      </p:cBhvr>
                                      <p:to>
                                        <p:strVal val="visible"/>
                                      </p:to>
                                    </p:set>
                                    <p:animEffect transition="in" filter="wipe(down)">
                                      <p:cBhvr>
                                        <p:cTn id="155" dur="580">
                                          <p:stCondLst>
                                            <p:cond delay="0"/>
                                          </p:stCondLst>
                                        </p:cTn>
                                        <p:tgtEl>
                                          <p:spTgt spid="283">
                                            <p:txEl>
                                              <p:pRg st="7" end="7"/>
                                            </p:txEl>
                                          </p:spTgt>
                                        </p:tgtEl>
                                      </p:cBhvr>
                                    </p:animEffect>
                                    <p:anim calcmode="lin" valueType="num">
                                      <p:cBhvr>
                                        <p:cTn id="156" dur="1822" tmFilter="0,0; 0.14,0.36; 0.43,0.73; 0.71,0.91; 1.0,1.0">
                                          <p:stCondLst>
                                            <p:cond delay="0"/>
                                          </p:stCondLst>
                                        </p:cTn>
                                        <p:tgtEl>
                                          <p:spTgt spid="283">
                                            <p:txEl>
                                              <p:pRg st="7" end="7"/>
                                            </p:txEl>
                                          </p:spTgt>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283">
                                            <p:txEl>
                                              <p:pRg st="7" end="7"/>
                                            </p:txEl>
                                          </p:spTgt>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283">
                                            <p:txEl>
                                              <p:pRg st="7" end="7"/>
                                            </p:txEl>
                                          </p:spTgt>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283">
                                            <p:txEl>
                                              <p:pRg st="7" end="7"/>
                                            </p:txEl>
                                          </p:spTgt>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283">
                                            <p:txEl>
                                              <p:pRg st="7" end="7"/>
                                            </p:txEl>
                                          </p:spTgt>
                                        </p:tgtEl>
                                        <p:attrNameLst>
                                          <p:attrName>ppt_y</p:attrName>
                                        </p:attrNameLst>
                                      </p:cBhvr>
                                      <p:tavLst>
                                        <p:tav tm="0" fmla="#ppt_y-sin(pi*$)/81">
                                          <p:val>
                                            <p:fltVal val="0"/>
                                          </p:val>
                                        </p:tav>
                                        <p:tav tm="100000">
                                          <p:val>
                                            <p:fltVal val="1"/>
                                          </p:val>
                                        </p:tav>
                                      </p:tavLst>
                                    </p:anim>
                                    <p:animScale>
                                      <p:cBhvr>
                                        <p:cTn id="161" dur="26">
                                          <p:stCondLst>
                                            <p:cond delay="650"/>
                                          </p:stCondLst>
                                        </p:cTn>
                                        <p:tgtEl>
                                          <p:spTgt spid="283">
                                            <p:txEl>
                                              <p:pRg st="7" end="7"/>
                                            </p:txEl>
                                          </p:spTgt>
                                        </p:tgtEl>
                                      </p:cBhvr>
                                      <p:to x="100000" y="60000"/>
                                    </p:animScale>
                                    <p:animScale>
                                      <p:cBhvr>
                                        <p:cTn id="162" dur="166" decel="50000">
                                          <p:stCondLst>
                                            <p:cond delay="676"/>
                                          </p:stCondLst>
                                        </p:cTn>
                                        <p:tgtEl>
                                          <p:spTgt spid="283">
                                            <p:txEl>
                                              <p:pRg st="7" end="7"/>
                                            </p:txEl>
                                          </p:spTgt>
                                        </p:tgtEl>
                                      </p:cBhvr>
                                      <p:to x="100000" y="100000"/>
                                    </p:animScale>
                                    <p:animScale>
                                      <p:cBhvr>
                                        <p:cTn id="163" dur="26">
                                          <p:stCondLst>
                                            <p:cond delay="1312"/>
                                          </p:stCondLst>
                                        </p:cTn>
                                        <p:tgtEl>
                                          <p:spTgt spid="283">
                                            <p:txEl>
                                              <p:pRg st="7" end="7"/>
                                            </p:txEl>
                                          </p:spTgt>
                                        </p:tgtEl>
                                      </p:cBhvr>
                                      <p:to x="100000" y="80000"/>
                                    </p:animScale>
                                    <p:animScale>
                                      <p:cBhvr>
                                        <p:cTn id="164" dur="166" decel="50000">
                                          <p:stCondLst>
                                            <p:cond delay="1338"/>
                                          </p:stCondLst>
                                        </p:cTn>
                                        <p:tgtEl>
                                          <p:spTgt spid="283">
                                            <p:txEl>
                                              <p:pRg st="7" end="7"/>
                                            </p:txEl>
                                          </p:spTgt>
                                        </p:tgtEl>
                                      </p:cBhvr>
                                      <p:to x="100000" y="100000"/>
                                    </p:animScale>
                                    <p:animScale>
                                      <p:cBhvr>
                                        <p:cTn id="165" dur="26">
                                          <p:stCondLst>
                                            <p:cond delay="1642"/>
                                          </p:stCondLst>
                                        </p:cTn>
                                        <p:tgtEl>
                                          <p:spTgt spid="283">
                                            <p:txEl>
                                              <p:pRg st="7" end="7"/>
                                            </p:txEl>
                                          </p:spTgt>
                                        </p:tgtEl>
                                      </p:cBhvr>
                                      <p:to x="100000" y="90000"/>
                                    </p:animScale>
                                    <p:animScale>
                                      <p:cBhvr>
                                        <p:cTn id="166" dur="166" decel="50000">
                                          <p:stCondLst>
                                            <p:cond delay="1668"/>
                                          </p:stCondLst>
                                        </p:cTn>
                                        <p:tgtEl>
                                          <p:spTgt spid="283">
                                            <p:txEl>
                                              <p:pRg st="7" end="7"/>
                                            </p:txEl>
                                          </p:spTgt>
                                        </p:tgtEl>
                                      </p:cBhvr>
                                      <p:to x="100000" y="100000"/>
                                    </p:animScale>
                                    <p:animScale>
                                      <p:cBhvr>
                                        <p:cTn id="167" dur="26">
                                          <p:stCondLst>
                                            <p:cond delay="1808"/>
                                          </p:stCondLst>
                                        </p:cTn>
                                        <p:tgtEl>
                                          <p:spTgt spid="283">
                                            <p:txEl>
                                              <p:pRg st="7" end="7"/>
                                            </p:txEl>
                                          </p:spTgt>
                                        </p:tgtEl>
                                      </p:cBhvr>
                                      <p:to x="100000" y="95000"/>
                                    </p:animScale>
                                    <p:animScale>
                                      <p:cBhvr>
                                        <p:cTn id="168" dur="166" decel="50000">
                                          <p:stCondLst>
                                            <p:cond delay="1834"/>
                                          </p:stCondLst>
                                        </p:cTn>
                                        <p:tgtEl>
                                          <p:spTgt spid="283">
                                            <p:txEl>
                                              <p:pRg st="7" end="7"/>
                                            </p:txEl>
                                          </p:spTgt>
                                        </p:tgtEl>
                                      </p:cBhvr>
                                      <p:to x="100000" y="100000"/>
                                    </p:animScale>
                                  </p:childTnLst>
                                </p:cTn>
                              </p:par>
                              <p:par>
                                <p:cTn id="169" presetID="26" presetClass="entr" presetSubtype="0" fill="hold" nodeType="withEffect">
                                  <p:stCondLst>
                                    <p:cond delay="0"/>
                                  </p:stCondLst>
                                  <p:childTnLst>
                                    <p:set>
                                      <p:cBhvr>
                                        <p:cTn id="170" dur="1" fill="hold">
                                          <p:stCondLst>
                                            <p:cond delay="0"/>
                                          </p:stCondLst>
                                        </p:cTn>
                                        <p:tgtEl>
                                          <p:spTgt spid="283">
                                            <p:txEl>
                                              <p:pRg st="8" end="8"/>
                                            </p:txEl>
                                          </p:spTgt>
                                        </p:tgtEl>
                                        <p:attrNameLst>
                                          <p:attrName>style.visibility</p:attrName>
                                        </p:attrNameLst>
                                      </p:cBhvr>
                                      <p:to>
                                        <p:strVal val="visible"/>
                                      </p:to>
                                    </p:set>
                                    <p:animEffect transition="in" filter="wipe(down)">
                                      <p:cBhvr>
                                        <p:cTn id="171" dur="580">
                                          <p:stCondLst>
                                            <p:cond delay="0"/>
                                          </p:stCondLst>
                                        </p:cTn>
                                        <p:tgtEl>
                                          <p:spTgt spid="283">
                                            <p:txEl>
                                              <p:pRg st="8" end="8"/>
                                            </p:txEl>
                                          </p:spTgt>
                                        </p:tgtEl>
                                      </p:cBhvr>
                                    </p:animEffect>
                                    <p:anim calcmode="lin" valueType="num">
                                      <p:cBhvr>
                                        <p:cTn id="172" dur="1822" tmFilter="0,0; 0.14,0.36; 0.43,0.73; 0.71,0.91; 1.0,1.0">
                                          <p:stCondLst>
                                            <p:cond delay="0"/>
                                          </p:stCondLst>
                                        </p:cTn>
                                        <p:tgtEl>
                                          <p:spTgt spid="283">
                                            <p:txEl>
                                              <p:pRg st="8" end="8"/>
                                            </p:txEl>
                                          </p:spTgt>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83">
                                            <p:txEl>
                                              <p:pRg st="8" end="8"/>
                                            </p:txEl>
                                          </p:spTgt>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83">
                                            <p:txEl>
                                              <p:pRg st="8" end="8"/>
                                            </p:txEl>
                                          </p:spTgt>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83">
                                            <p:txEl>
                                              <p:pRg st="8" end="8"/>
                                            </p:txEl>
                                          </p:spTgt>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83">
                                            <p:txEl>
                                              <p:pRg st="8" end="8"/>
                                            </p:txEl>
                                          </p:spTgt>
                                        </p:tgtEl>
                                        <p:attrNameLst>
                                          <p:attrName>ppt_y</p:attrName>
                                        </p:attrNameLst>
                                      </p:cBhvr>
                                      <p:tavLst>
                                        <p:tav tm="0" fmla="#ppt_y-sin(pi*$)/81">
                                          <p:val>
                                            <p:fltVal val="0"/>
                                          </p:val>
                                        </p:tav>
                                        <p:tav tm="100000">
                                          <p:val>
                                            <p:fltVal val="1"/>
                                          </p:val>
                                        </p:tav>
                                      </p:tavLst>
                                    </p:anim>
                                    <p:animScale>
                                      <p:cBhvr>
                                        <p:cTn id="177" dur="26">
                                          <p:stCondLst>
                                            <p:cond delay="650"/>
                                          </p:stCondLst>
                                        </p:cTn>
                                        <p:tgtEl>
                                          <p:spTgt spid="283">
                                            <p:txEl>
                                              <p:pRg st="8" end="8"/>
                                            </p:txEl>
                                          </p:spTgt>
                                        </p:tgtEl>
                                      </p:cBhvr>
                                      <p:to x="100000" y="60000"/>
                                    </p:animScale>
                                    <p:animScale>
                                      <p:cBhvr>
                                        <p:cTn id="178" dur="166" decel="50000">
                                          <p:stCondLst>
                                            <p:cond delay="676"/>
                                          </p:stCondLst>
                                        </p:cTn>
                                        <p:tgtEl>
                                          <p:spTgt spid="283">
                                            <p:txEl>
                                              <p:pRg st="8" end="8"/>
                                            </p:txEl>
                                          </p:spTgt>
                                        </p:tgtEl>
                                      </p:cBhvr>
                                      <p:to x="100000" y="100000"/>
                                    </p:animScale>
                                    <p:animScale>
                                      <p:cBhvr>
                                        <p:cTn id="179" dur="26">
                                          <p:stCondLst>
                                            <p:cond delay="1312"/>
                                          </p:stCondLst>
                                        </p:cTn>
                                        <p:tgtEl>
                                          <p:spTgt spid="283">
                                            <p:txEl>
                                              <p:pRg st="8" end="8"/>
                                            </p:txEl>
                                          </p:spTgt>
                                        </p:tgtEl>
                                      </p:cBhvr>
                                      <p:to x="100000" y="80000"/>
                                    </p:animScale>
                                    <p:animScale>
                                      <p:cBhvr>
                                        <p:cTn id="180" dur="166" decel="50000">
                                          <p:stCondLst>
                                            <p:cond delay="1338"/>
                                          </p:stCondLst>
                                        </p:cTn>
                                        <p:tgtEl>
                                          <p:spTgt spid="283">
                                            <p:txEl>
                                              <p:pRg st="8" end="8"/>
                                            </p:txEl>
                                          </p:spTgt>
                                        </p:tgtEl>
                                      </p:cBhvr>
                                      <p:to x="100000" y="100000"/>
                                    </p:animScale>
                                    <p:animScale>
                                      <p:cBhvr>
                                        <p:cTn id="181" dur="26">
                                          <p:stCondLst>
                                            <p:cond delay="1642"/>
                                          </p:stCondLst>
                                        </p:cTn>
                                        <p:tgtEl>
                                          <p:spTgt spid="283">
                                            <p:txEl>
                                              <p:pRg st="8" end="8"/>
                                            </p:txEl>
                                          </p:spTgt>
                                        </p:tgtEl>
                                      </p:cBhvr>
                                      <p:to x="100000" y="90000"/>
                                    </p:animScale>
                                    <p:animScale>
                                      <p:cBhvr>
                                        <p:cTn id="182" dur="166" decel="50000">
                                          <p:stCondLst>
                                            <p:cond delay="1668"/>
                                          </p:stCondLst>
                                        </p:cTn>
                                        <p:tgtEl>
                                          <p:spTgt spid="283">
                                            <p:txEl>
                                              <p:pRg st="8" end="8"/>
                                            </p:txEl>
                                          </p:spTgt>
                                        </p:tgtEl>
                                      </p:cBhvr>
                                      <p:to x="100000" y="100000"/>
                                    </p:animScale>
                                    <p:animScale>
                                      <p:cBhvr>
                                        <p:cTn id="183" dur="26">
                                          <p:stCondLst>
                                            <p:cond delay="1808"/>
                                          </p:stCondLst>
                                        </p:cTn>
                                        <p:tgtEl>
                                          <p:spTgt spid="283">
                                            <p:txEl>
                                              <p:pRg st="8" end="8"/>
                                            </p:txEl>
                                          </p:spTgt>
                                        </p:tgtEl>
                                      </p:cBhvr>
                                      <p:to x="100000" y="95000"/>
                                    </p:animScale>
                                    <p:animScale>
                                      <p:cBhvr>
                                        <p:cTn id="184" dur="166" decel="50000">
                                          <p:stCondLst>
                                            <p:cond delay="1834"/>
                                          </p:stCondLst>
                                        </p:cTn>
                                        <p:tgtEl>
                                          <p:spTgt spid="283">
                                            <p:txEl>
                                              <p:pRg st="8" end="8"/>
                                            </p:txEl>
                                          </p:spTgt>
                                        </p:tgtEl>
                                      </p:cBhvr>
                                      <p:to x="100000" y="100000"/>
                                    </p:animScale>
                                  </p:childTnLst>
                                </p:cTn>
                              </p:par>
                              <p:par>
                                <p:cTn id="185" presetID="26" presetClass="entr" presetSubtype="0" fill="hold" nodeType="withEffect">
                                  <p:stCondLst>
                                    <p:cond delay="0"/>
                                  </p:stCondLst>
                                  <p:childTnLst>
                                    <p:set>
                                      <p:cBhvr>
                                        <p:cTn id="186" dur="1" fill="hold">
                                          <p:stCondLst>
                                            <p:cond delay="0"/>
                                          </p:stCondLst>
                                        </p:cTn>
                                        <p:tgtEl>
                                          <p:spTgt spid="283">
                                            <p:txEl>
                                              <p:pRg st="9" end="9"/>
                                            </p:txEl>
                                          </p:spTgt>
                                        </p:tgtEl>
                                        <p:attrNameLst>
                                          <p:attrName>style.visibility</p:attrName>
                                        </p:attrNameLst>
                                      </p:cBhvr>
                                      <p:to>
                                        <p:strVal val="visible"/>
                                      </p:to>
                                    </p:set>
                                    <p:animEffect transition="in" filter="wipe(down)">
                                      <p:cBhvr>
                                        <p:cTn id="187" dur="580">
                                          <p:stCondLst>
                                            <p:cond delay="0"/>
                                          </p:stCondLst>
                                        </p:cTn>
                                        <p:tgtEl>
                                          <p:spTgt spid="283">
                                            <p:txEl>
                                              <p:pRg st="9" end="9"/>
                                            </p:txEl>
                                          </p:spTgt>
                                        </p:tgtEl>
                                      </p:cBhvr>
                                    </p:animEffect>
                                    <p:anim calcmode="lin" valueType="num">
                                      <p:cBhvr>
                                        <p:cTn id="188" dur="1822" tmFilter="0,0; 0.14,0.36; 0.43,0.73; 0.71,0.91; 1.0,1.0">
                                          <p:stCondLst>
                                            <p:cond delay="0"/>
                                          </p:stCondLst>
                                        </p:cTn>
                                        <p:tgtEl>
                                          <p:spTgt spid="283">
                                            <p:txEl>
                                              <p:pRg st="9" end="9"/>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283">
                                            <p:txEl>
                                              <p:pRg st="9" end="9"/>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283">
                                            <p:txEl>
                                              <p:pRg st="9" end="9"/>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283">
                                            <p:txEl>
                                              <p:pRg st="9" end="9"/>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283">
                                            <p:txEl>
                                              <p:pRg st="9" end="9"/>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283">
                                            <p:txEl>
                                              <p:pRg st="9" end="9"/>
                                            </p:txEl>
                                          </p:spTgt>
                                        </p:tgtEl>
                                      </p:cBhvr>
                                      <p:to x="100000" y="60000"/>
                                    </p:animScale>
                                    <p:animScale>
                                      <p:cBhvr>
                                        <p:cTn id="194" dur="166" decel="50000">
                                          <p:stCondLst>
                                            <p:cond delay="676"/>
                                          </p:stCondLst>
                                        </p:cTn>
                                        <p:tgtEl>
                                          <p:spTgt spid="283">
                                            <p:txEl>
                                              <p:pRg st="9" end="9"/>
                                            </p:txEl>
                                          </p:spTgt>
                                        </p:tgtEl>
                                      </p:cBhvr>
                                      <p:to x="100000" y="100000"/>
                                    </p:animScale>
                                    <p:animScale>
                                      <p:cBhvr>
                                        <p:cTn id="195" dur="26">
                                          <p:stCondLst>
                                            <p:cond delay="1312"/>
                                          </p:stCondLst>
                                        </p:cTn>
                                        <p:tgtEl>
                                          <p:spTgt spid="283">
                                            <p:txEl>
                                              <p:pRg st="9" end="9"/>
                                            </p:txEl>
                                          </p:spTgt>
                                        </p:tgtEl>
                                      </p:cBhvr>
                                      <p:to x="100000" y="80000"/>
                                    </p:animScale>
                                    <p:animScale>
                                      <p:cBhvr>
                                        <p:cTn id="196" dur="166" decel="50000">
                                          <p:stCondLst>
                                            <p:cond delay="1338"/>
                                          </p:stCondLst>
                                        </p:cTn>
                                        <p:tgtEl>
                                          <p:spTgt spid="283">
                                            <p:txEl>
                                              <p:pRg st="9" end="9"/>
                                            </p:txEl>
                                          </p:spTgt>
                                        </p:tgtEl>
                                      </p:cBhvr>
                                      <p:to x="100000" y="100000"/>
                                    </p:animScale>
                                    <p:animScale>
                                      <p:cBhvr>
                                        <p:cTn id="197" dur="26">
                                          <p:stCondLst>
                                            <p:cond delay="1642"/>
                                          </p:stCondLst>
                                        </p:cTn>
                                        <p:tgtEl>
                                          <p:spTgt spid="283">
                                            <p:txEl>
                                              <p:pRg st="9" end="9"/>
                                            </p:txEl>
                                          </p:spTgt>
                                        </p:tgtEl>
                                      </p:cBhvr>
                                      <p:to x="100000" y="90000"/>
                                    </p:animScale>
                                    <p:animScale>
                                      <p:cBhvr>
                                        <p:cTn id="198" dur="166" decel="50000">
                                          <p:stCondLst>
                                            <p:cond delay="1668"/>
                                          </p:stCondLst>
                                        </p:cTn>
                                        <p:tgtEl>
                                          <p:spTgt spid="283">
                                            <p:txEl>
                                              <p:pRg st="9" end="9"/>
                                            </p:txEl>
                                          </p:spTgt>
                                        </p:tgtEl>
                                      </p:cBhvr>
                                      <p:to x="100000" y="100000"/>
                                    </p:animScale>
                                    <p:animScale>
                                      <p:cBhvr>
                                        <p:cTn id="199" dur="26">
                                          <p:stCondLst>
                                            <p:cond delay="1808"/>
                                          </p:stCondLst>
                                        </p:cTn>
                                        <p:tgtEl>
                                          <p:spTgt spid="283">
                                            <p:txEl>
                                              <p:pRg st="9" end="9"/>
                                            </p:txEl>
                                          </p:spTgt>
                                        </p:tgtEl>
                                      </p:cBhvr>
                                      <p:to x="100000" y="95000"/>
                                    </p:animScale>
                                    <p:animScale>
                                      <p:cBhvr>
                                        <p:cTn id="200" dur="166" decel="50000">
                                          <p:stCondLst>
                                            <p:cond delay="1834"/>
                                          </p:stCondLst>
                                        </p:cTn>
                                        <p:tgtEl>
                                          <p:spTgt spid="28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4736025" y="2427890"/>
            <a:ext cx="3694800" cy="2102135"/>
          </a:xfrm>
          <a:prstGeom prst="rect">
            <a:avLst/>
          </a:prstGeom>
        </p:spPr>
        <p:txBody>
          <a:bodyPr spcFirstLastPara="1" wrap="square" lIns="91425" tIns="91425" rIns="91425" bIns="91425" numCol="1" anchor="t" anchorCtr="0">
            <a:noAutofit/>
          </a:bodyPr>
          <a:lstStyle/>
          <a:p>
            <a:pPr marL="0" lvl="0" indent="0" algn="r" rtl="0">
              <a:spcBef>
                <a:spcPts val="0"/>
              </a:spcBef>
              <a:spcAft>
                <a:spcPts val="0"/>
              </a:spcAft>
              <a:buNone/>
            </a:pPr>
            <a:r>
              <a:rPr lang="en" dirty="0">
                <a:latin typeface="Algerian" panose="04020705040A02060702" pitchFamily="82" charset="0"/>
              </a:rPr>
              <a:t>Objectives</a:t>
            </a:r>
            <a:endParaRPr dirty="0">
              <a:latin typeface="Algerian" panose="04020705040A02060702" pitchFamily="82" charset="0"/>
            </a:endParaRPr>
          </a:p>
          <a:p>
            <a:pPr marL="0" lvl="0" indent="0" algn="ctr" rtl="0">
              <a:spcBef>
                <a:spcPts val="0"/>
              </a:spcBef>
              <a:spcAft>
                <a:spcPts val="0"/>
              </a:spcAft>
              <a:buNone/>
            </a:pPr>
            <a:r>
              <a:rPr lang="en" dirty="0" smtClean="0">
                <a:latin typeface="Algerian" panose="04020705040A02060702" pitchFamily="82" charset="0"/>
              </a:rPr>
              <a:t>  of </a:t>
            </a:r>
            <a:r>
              <a:rPr lang="en" dirty="0">
                <a:latin typeface="Algerian" panose="04020705040A02060702" pitchFamily="82" charset="0"/>
              </a:rPr>
              <a:t>the </a:t>
            </a:r>
            <a:r>
              <a:rPr lang="en" dirty="0" smtClean="0">
                <a:latin typeface="Algerian" panose="04020705040A02060702" pitchFamily="82" charset="0"/>
              </a:rPr>
              <a:t>    project</a:t>
            </a:r>
            <a:endParaRPr dirty="0">
              <a:latin typeface="Algerian" panose="04020705040A02060702" pitchFamily="82" charset="0"/>
            </a:endParaRPr>
          </a:p>
        </p:txBody>
      </p:sp>
      <p:pic>
        <p:nvPicPr>
          <p:cNvPr id="3" name="Picture Placeholder 2"/>
          <p:cNvPicPr>
            <a:picLocks noGrp="1" noChangeAspect="1"/>
          </p:cNvPicPr>
          <p:nvPr>
            <p:ph type="pic" idx="3"/>
          </p:nvPr>
        </p:nvPicPr>
        <p:blipFill>
          <a:blip r:embed="rId3">
            <a:extLst>
              <a:ext uri="{28A0092B-C50C-407E-A947-70E740481C1C}">
                <a14:useLocalDpi xmlns:a14="http://schemas.microsoft.com/office/drawing/2010/main" val="0"/>
              </a:ext>
            </a:extLst>
          </a:blip>
          <a:srcRect l="24859" r="24859"/>
          <a:stretch>
            <a:fillRect/>
          </a:stretch>
        </p:blipFill>
        <p:spPr>
          <a:xfrm>
            <a:off x="670034" y="450183"/>
            <a:ext cx="3863391" cy="3877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90">
                                          <p:stCondLst>
                                            <p:cond delay="0"/>
                                          </p:stCondLst>
                                        </p:cTn>
                                        <p:tgtEl>
                                          <p:spTgt spid="3"/>
                                        </p:tgtEl>
                                      </p:cBhvr>
                                    </p:animEffect>
                                    <p:anim calcmode="lin" valueType="num">
                                      <p:cBhvr>
                                        <p:cTn id="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gtEl>
                                      </p:cBhvr>
                                      <p:to x="100000" y="60000"/>
                                    </p:animScale>
                                    <p:animScale>
                                      <p:cBhvr>
                                        <p:cTn id="14" dur="83" decel="50000">
                                          <p:stCondLst>
                                            <p:cond delay="338"/>
                                          </p:stCondLst>
                                        </p:cTn>
                                        <p:tgtEl>
                                          <p:spTgt spid="3"/>
                                        </p:tgtEl>
                                      </p:cBhvr>
                                      <p:to x="100000" y="100000"/>
                                    </p:animScale>
                                    <p:animScale>
                                      <p:cBhvr>
                                        <p:cTn id="15" dur="13">
                                          <p:stCondLst>
                                            <p:cond delay="656"/>
                                          </p:stCondLst>
                                        </p:cTn>
                                        <p:tgtEl>
                                          <p:spTgt spid="3"/>
                                        </p:tgtEl>
                                      </p:cBhvr>
                                      <p:to x="100000" y="80000"/>
                                    </p:animScale>
                                    <p:animScale>
                                      <p:cBhvr>
                                        <p:cTn id="16" dur="83" decel="50000">
                                          <p:stCondLst>
                                            <p:cond delay="669"/>
                                          </p:stCondLst>
                                        </p:cTn>
                                        <p:tgtEl>
                                          <p:spTgt spid="3"/>
                                        </p:tgtEl>
                                      </p:cBhvr>
                                      <p:to x="100000" y="100000"/>
                                    </p:animScale>
                                    <p:animScale>
                                      <p:cBhvr>
                                        <p:cTn id="17" dur="13">
                                          <p:stCondLst>
                                            <p:cond delay="821"/>
                                          </p:stCondLst>
                                        </p:cTn>
                                        <p:tgtEl>
                                          <p:spTgt spid="3"/>
                                        </p:tgtEl>
                                      </p:cBhvr>
                                      <p:to x="100000" y="90000"/>
                                    </p:animScale>
                                    <p:animScale>
                                      <p:cBhvr>
                                        <p:cTn id="18" dur="83" decel="50000">
                                          <p:stCondLst>
                                            <p:cond delay="834"/>
                                          </p:stCondLst>
                                        </p:cTn>
                                        <p:tgtEl>
                                          <p:spTgt spid="3"/>
                                        </p:tgtEl>
                                      </p:cBhvr>
                                      <p:to x="100000" y="100000"/>
                                    </p:animScale>
                                    <p:animScale>
                                      <p:cBhvr>
                                        <p:cTn id="19" dur="13">
                                          <p:stCondLst>
                                            <p:cond delay="904"/>
                                          </p:stCondLst>
                                        </p:cTn>
                                        <p:tgtEl>
                                          <p:spTgt spid="3"/>
                                        </p:tgtEl>
                                      </p:cBhvr>
                                      <p:to x="100000" y="95000"/>
                                    </p:animScale>
                                    <p:animScale>
                                      <p:cBhvr>
                                        <p:cTn id="20" dur="83" decel="50000">
                                          <p:stCondLst>
                                            <p:cond delay="917"/>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89"/>
                                        </p:tgtEl>
                                        <p:attrNameLst>
                                          <p:attrName>style.visibility</p:attrName>
                                        </p:attrNameLst>
                                      </p:cBhvr>
                                      <p:to>
                                        <p:strVal val="visible"/>
                                      </p:to>
                                    </p:set>
                                    <p:animEffect transition="in" filter="wipe(down)">
                                      <p:cBhvr>
                                        <p:cTn id="25" dur="580">
                                          <p:stCondLst>
                                            <p:cond delay="0"/>
                                          </p:stCondLst>
                                        </p:cTn>
                                        <p:tgtEl>
                                          <p:spTgt spid="289"/>
                                        </p:tgtEl>
                                      </p:cBhvr>
                                    </p:animEffect>
                                    <p:anim calcmode="lin" valueType="num">
                                      <p:cBhvr>
                                        <p:cTn id="26" dur="1822" tmFilter="0,0; 0.14,0.36; 0.43,0.73; 0.71,0.91; 1.0,1.0">
                                          <p:stCondLst>
                                            <p:cond delay="0"/>
                                          </p:stCondLst>
                                        </p:cTn>
                                        <p:tgtEl>
                                          <p:spTgt spid="28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8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8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8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89"/>
                                        </p:tgtEl>
                                        <p:attrNameLst>
                                          <p:attrName>ppt_y</p:attrName>
                                        </p:attrNameLst>
                                      </p:cBhvr>
                                      <p:tavLst>
                                        <p:tav tm="0" fmla="#ppt_y-sin(pi*$)/81">
                                          <p:val>
                                            <p:fltVal val="0"/>
                                          </p:val>
                                        </p:tav>
                                        <p:tav tm="100000">
                                          <p:val>
                                            <p:fltVal val="1"/>
                                          </p:val>
                                        </p:tav>
                                      </p:tavLst>
                                    </p:anim>
                                    <p:animScale>
                                      <p:cBhvr>
                                        <p:cTn id="31" dur="26">
                                          <p:stCondLst>
                                            <p:cond delay="650"/>
                                          </p:stCondLst>
                                        </p:cTn>
                                        <p:tgtEl>
                                          <p:spTgt spid="289"/>
                                        </p:tgtEl>
                                      </p:cBhvr>
                                      <p:to x="100000" y="60000"/>
                                    </p:animScale>
                                    <p:animScale>
                                      <p:cBhvr>
                                        <p:cTn id="32" dur="166" decel="50000">
                                          <p:stCondLst>
                                            <p:cond delay="676"/>
                                          </p:stCondLst>
                                        </p:cTn>
                                        <p:tgtEl>
                                          <p:spTgt spid="289"/>
                                        </p:tgtEl>
                                      </p:cBhvr>
                                      <p:to x="100000" y="100000"/>
                                    </p:animScale>
                                    <p:animScale>
                                      <p:cBhvr>
                                        <p:cTn id="33" dur="26">
                                          <p:stCondLst>
                                            <p:cond delay="1312"/>
                                          </p:stCondLst>
                                        </p:cTn>
                                        <p:tgtEl>
                                          <p:spTgt spid="289"/>
                                        </p:tgtEl>
                                      </p:cBhvr>
                                      <p:to x="100000" y="80000"/>
                                    </p:animScale>
                                    <p:animScale>
                                      <p:cBhvr>
                                        <p:cTn id="34" dur="166" decel="50000">
                                          <p:stCondLst>
                                            <p:cond delay="1338"/>
                                          </p:stCondLst>
                                        </p:cTn>
                                        <p:tgtEl>
                                          <p:spTgt spid="289"/>
                                        </p:tgtEl>
                                      </p:cBhvr>
                                      <p:to x="100000" y="100000"/>
                                    </p:animScale>
                                    <p:animScale>
                                      <p:cBhvr>
                                        <p:cTn id="35" dur="26">
                                          <p:stCondLst>
                                            <p:cond delay="1642"/>
                                          </p:stCondLst>
                                        </p:cTn>
                                        <p:tgtEl>
                                          <p:spTgt spid="289"/>
                                        </p:tgtEl>
                                      </p:cBhvr>
                                      <p:to x="100000" y="90000"/>
                                    </p:animScale>
                                    <p:animScale>
                                      <p:cBhvr>
                                        <p:cTn id="36" dur="166" decel="50000">
                                          <p:stCondLst>
                                            <p:cond delay="1668"/>
                                          </p:stCondLst>
                                        </p:cTn>
                                        <p:tgtEl>
                                          <p:spTgt spid="289"/>
                                        </p:tgtEl>
                                      </p:cBhvr>
                                      <p:to x="100000" y="100000"/>
                                    </p:animScale>
                                    <p:animScale>
                                      <p:cBhvr>
                                        <p:cTn id="37" dur="26">
                                          <p:stCondLst>
                                            <p:cond delay="1808"/>
                                          </p:stCondLst>
                                        </p:cTn>
                                        <p:tgtEl>
                                          <p:spTgt spid="289"/>
                                        </p:tgtEl>
                                      </p:cBhvr>
                                      <p:to x="100000" y="95000"/>
                                    </p:animScale>
                                    <p:animScale>
                                      <p:cBhvr>
                                        <p:cTn id="38" dur="166" decel="50000">
                                          <p:stCondLst>
                                            <p:cond delay="1834"/>
                                          </p:stCondLst>
                                        </p:cTn>
                                        <p:tgtEl>
                                          <p:spTgt spid="28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ubTitle" idx="4"/>
          </p:nvPr>
        </p:nvSpPr>
        <p:spPr>
          <a:xfrm>
            <a:off x="5060555" y="743507"/>
            <a:ext cx="2505600"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Algerian" panose="04020705040A02060702" pitchFamily="82" charset="0"/>
              </a:rPr>
              <a:t>The goal</a:t>
            </a:r>
            <a:endParaRPr sz="2000" dirty="0">
              <a:latin typeface="Algerian" panose="04020705040A02060702" pitchFamily="82" charset="0"/>
            </a:endParaRPr>
          </a:p>
        </p:txBody>
      </p:sp>
      <p:sp>
        <p:nvSpPr>
          <p:cNvPr id="297" name="Google Shape;297;p35"/>
          <p:cNvSpPr txBox="1">
            <a:spLocks noGrp="1"/>
          </p:cNvSpPr>
          <p:nvPr>
            <p:ph type="title"/>
          </p:nvPr>
        </p:nvSpPr>
        <p:spPr>
          <a:xfrm>
            <a:off x="0" y="322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Algerian" panose="04020705040A02060702" pitchFamily="82" charset="0"/>
              </a:rPr>
              <a:t>Objectives</a:t>
            </a:r>
            <a:endParaRPr sz="4000" dirty="0">
              <a:latin typeface="Algerian" panose="04020705040A02060702" pitchFamily="82" charset="0"/>
            </a:endParaRPr>
          </a:p>
        </p:txBody>
      </p:sp>
      <p:sp>
        <p:nvSpPr>
          <p:cNvPr id="298" name="Google Shape;298;p35"/>
          <p:cNvSpPr txBox="1">
            <a:spLocks noGrp="1"/>
          </p:cNvSpPr>
          <p:nvPr>
            <p:ph type="subTitle" idx="1"/>
          </p:nvPr>
        </p:nvSpPr>
        <p:spPr>
          <a:xfrm>
            <a:off x="4924083" y="1456672"/>
            <a:ext cx="4219917" cy="2292572"/>
          </a:xfrm>
          <a:prstGeom prst="rect">
            <a:avLst/>
          </a:prstGeom>
        </p:spPr>
        <p:txBody>
          <a:bodyPr spcFirstLastPara="1" wrap="square" lIns="91425" tIns="91425" rIns="91425" bIns="91425" anchor="t" anchorCtr="0">
            <a:noAutofit/>
          </a:bodyPr>
          <a:lstStyle/>
          <a:p>
            <a:pPr marL="0" lvl="0" indent="0" algn="just">
              <a:lnSpc>
                <a:spcPct val="150000"/>
              </a:lnSpc>
            </a:pPr>
            <a:r>
              <a:rPr lang="en-US" sz="1400" dirty="0">
                <a:latin typeface="Times New Roman" panose="02020603050405020304" pitchFamily="18" charset="0"/>
                <a:cs typeface="Times New Roman" panose="02020603050405020304" pitchFamily="18" charset="0"/>
              </a:rPr>
              <a:t>Client doesn't need to go to the bank to do small operation. </a:t>
            </a:r>
            <a:endParaRPr lang="en-US" sz="1400" dirty="0" smtClean="0">
              <a:latin typeface="Times New Roman" panose="02020603050405020304" pitchFamily="18" charset="0"/>
              <a:cs typeface="Times New Roman" panose="02020603050405020304" pitchFamily="18" charset="0"/>
            </a:endParaRPr>
          </a:p>
          <a:p>
            <a:pPr marL="0" lvl="0" indent="0" algn="just">
              <a:lnSpc>
                <a:spcPct val="150000"/>
              </a:lnSpc>
            </a:pPr>
            <a:r>
              <a:rPr lang="en-US" sz="1400" dirty="0">
                <a:latin typeface="Times New Roman" panose="02020603050405020304" pitchFamily="18" charset="0"/>
                <a:cs typeface="Times New Roman" panose="02020603050405020304" pitchFamily="18" charset="0"/>
              </a:rPr>
              <a:t>Help client transferring money to/or another bank or country</a:t>
            </a:r>
            <a:r>
              <a:rPr lang="en-US" sz="1400" dirty="0" smtClean="0">
                <a:latin typeface="Times New Roman" panose="02020603050405020304" pitchFamily="18" charset="0"/>
                <a:cs typeface="Times New Roman" panose="02020603050405020304" pitchFamily="18" charset="0"/>
              </a:rPr>
              <a:t>.</a:t>
            </a:r>
          </a:p>
          <a:p>
            <a:pPr marL="0" lvl="0" indent="0" algn="just">
              <a:lnSpc>
                <a:spcPct val="150000"/>
              </a:lnSpc>
            </a:pPr>
            <a:r>
              <a:rPr lang="en-US" sz="1400" dirty="0">
                <a:latin typeface="Times New Roman" panose="02020603050405020304" pitchFamily="18" charset="0"/>
                <a:cs typeface="Times New Roman" panose="02020603050405020304" pitchFamily="18" charset="0"/>
              </a:rPr>
              <a:t>It helps the customer to be satisfied and comfortable in his choices, this protection contains customer’s account, money and his privacy.</a:t>
            </a:r>
            <a:endParaRPr sz="1400" dirty="0">
              <a:latin typeface="Times New Roman" panose="02020603050405020304" pitchFamily="18" charset="0"/>
              <a:cs typeface="Times New Roman" panose="02020603050405020304" pitchFamily="18" charset="0"/>
            </a:endParaRPr>
          </a:p>
        </p:txBody>
      </p:sp>
      <p:sp>
        <p:nvSpPr>
          <p:cNvPr id="299" name="Google Shape;299;p35"/>
          <p:cNvSpPr txBox="1">
            <a:spLocks noGrp="1"/>
          </p:cNvSpPr>
          <p:nvPr>
            <p:ph type="subTitle" idx="2"/>
          </p:nvPr>
        </p:nvSpPr>
        <p:spPr>
          <a:xfrm>
            <a:off x="0" y="1146998"/>
            <a:ext cx="4527238" cy="2265673"/>
          </a:xfrm>
          <a:prstGeom prst="rect">
            <a:avLst/>
          </a:prstGeom>
        </p:spPr>
        <p:txBody>
          <a:bodyPr spcFirstLastPara="1" wrap="square" lIns="91425" tIns="91425" rIns="91425" bIns="91425" anchor="t" anchorCtr="0">
            <a:noAutofit/>
          </a:bodyPr>
          <a:lstStyle/>
          <a:p>
            <a:pPr marL="0" lvl="0" indent="0" algn="just">
              <a:lnSpc>
                <a:spcPct val="150000"/>
              </a:lnSpc>
            </a:pP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main aim of designing and developing this Internet banking System Java </a:t>
            </a:r>
            <a:r>
              <a:rPr lang="en-US" sz="1400" dirty="0" smtClean="0">
                <a:latin typeface="Times New Roman" panose="02020603050405020304" pitchFamily="18" charset="0"/>
                <a:cs typeface="Times New Roman" panose="02020603050405020304" pitchFamily="18" charset="0"/>
              </a:rPr>
              <a:t>primarily </a:t>
            </a:r>
            <a:r>
              <a:rPr lang="en-US" sz="1400" dirty="0">
                <a:latin typeface="Times New Roman" panose="02020603050405020304" pitchFamily="18" charset="0"/>
                <a:cs typeface="Times New Roman" panose="02020603050405020304" pitchFamily="18" charset="0"/>
              </a:rPr>
              <a:t>based Engineering project is to provide secure and efficient net banking facilities to the banking customers over the internet</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MYSQL database used to develop this bank application where all banking customers can login through the secured web page by their account login id and password. Users will have all options and features in that application like get </a:t>
            </a:r>
            <a:r>
              <a:rPr lang="en-US" sz="1400" dirty="0" smtClean="0">
                <a:latin typeface="Times New Roman" panose="02020603050405020304" pitchFamily="18" charset="0"/>
                <a:cs typeface="Times New Roman" panose="02020603050405020304" pitchFamily="18" charset="0"/>
              </a:rPr>
              <a:t>money, </a:t>
            </a:r>
            <a:r>
              <a:rPr lang="en-US" sz="1400" dirty="0">
                <a:latin typeface="Times New Roman" panose="02020603050405020304" pitchFamily="18" charset="0"/>
                <a:cs typeface="Times New Roman" panose="02020603050405020304" pitchFamily="18" charset="0"/>
              </a:rPr>
              <a:t>money transfer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send cash .</a:t>
            </a:r>
            <a:endParaRPr sz="1400" b="1" dirty="0">
              <a:latin typeface="Times New Roman" panose="02020603050405020304" pitchFamily="18" charset="0"/>
              <a:cs typeface="Times New Roman" panose="02020603050405020304" pitchFamily="18" charset="0"/>
            </a:endParaRPr>
          </a:p>
        </p:txBody>
      </p:sp>
      <p:sp>
        <p:nvSpPr>
          <p:cNvPr id="300" name="Google Shape;300;p35"/>
          <p:cNvSpPr txBox="1">
            <a:spLocks noGrp="1"/>
          </p:cNvSpPr>
          <p:nvPr>
            <p:ph type="subTitle" idx="3"/>
          </p:nvPr>
        </p:nvSpPr>
        <p:spPr>
          <a:xfrm>
            <a:off x="587902" y="722518"/>
            <a:ext cx="2505600"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Algerian" panose="04020705040A02060702" pitchFamily="82" charset="0"/>
              </a:rPr>
              <a:t>Our aim</a:t>
            </a:r>
            <a:endParaRPr sz="2000" dirty="0">
              <a:latin typeface="Algerian" panose="04020705040A02060702" pitchFamily="82" charset="0"/>
            </a:endParaRPr>
          </a:p>
        </p:txBody>
      </p:sp>
      <p:grpSp>
        <p:nvGrpSpPr>
          <p:cNvPr id="301" name="Google Shape;301;p35"/>
          <p:cNvGrpSpPr/>
          <p:nvPr/>
        </p:nvGrpSpPr>
        <p:grpSpPr>
          <a:xfrm>
            <a:off x="100193" y="743507"/>
            <a:ext cx="406184" cy="464723"/>
            <a:chOff x="2374892" y="2597675"/>
            <a:chExt cx="329347" cy="376813"/>
          </a:xfrm>
        </p:grpSpPr>
        <p:sp>
          <p:nvSpPr>
            <p:cNvPr id="302" name="Google Shape;302;p35"/>
            <p:cNvSpPr/>
            <p:nvPr/>
          </p:nvSpPr>
          <p:spPr>
            <a:xfrm>
              <a:off x="2440995" y="2676881"/>
              <a:ext cx="155501" cy="85322"/>
            </a:xfrm>
            <a:custGeom>
              <a:avLst/>
              <a:gdLst/>
              <a:ahLst/>
              <a:cxnLst/>
              <a:rect l="l" t="t" r="r" b="b"/>
              <a:pathLst>
                <a:path w="534" h="293" extrusionOk="0">
                  <a:moveTo>
                    <a:pt x="534" y="223"/>
                  </a:moveTo>
                  <a:lnTo>
                    <a:pt x="534" y="223"/>
                  </a:lnTo>
                  <a:cubicBezTo>
                    <a:pt x="534" y="210"/>
                    <a:pt x="530" y="198"/>
                    <a:pt x="524" y="188"/>
                  </a:cubicBezTo>
                  <a:cubicBezTo>
                    <a:pt x="518" y="177"/>
                    <a:pt x="509" y="168"/>
                    <a:pt x="499" y="162"/>
                  </a:cubicBezTo>
                  <a:cubicBezTo>
                    <a:pt x="490" y="157"/>
                    <a:pt x="481" y="154"/>
                    <a:pt x="472" y="153"/>
                  </a:cubicBezTo>
                  <a:lnTo>
                    <a:pt x="438" y="149"/>
                  </a:lnTo>
                  <a:lnTo>
                    <a:pt x="438" y="114"/>
                  </a:lnTo>
                  <a:cubicBezTo>
                    <a:pt x="438" y="94"/>
                    <a:pt x="433" y="75"/>
                    <a:pt x="423" y="57"/>
                  </a:cubicBezTo>
                  <a:cubicBezTo>
                    <a:pt x="413" y="40"/>
                    <a:pt x="398" y="26"/>
                    <a:pt x="381" y="16"/>
                  </a:cubicBezTo>
                  <a:cubicBezTo>
                    <a:pt x="364" y="6"/>
                    <a:pt x="344" y="0"/>
                    <a:pt x="324" y="0"/>
                  </a:cubicBezTo>
                  <a:cubicBezTo>
                    <a:pt x="304" y="0"/>
                    <a:pt x="284" y="6"/>
                    <a:pt x="267" y="16"/>
                  </a:cubicBezTo>
                  <a:cubicBezTo>
                    <a:pt x="257" y="21"/>
                    <a:pt x="249" y="28"/>
                    <a:pt x="241" y="35"/>
                  </a:cubicBezTo>
                  <a:lnTo>
                    <a:pt x="224" y="54"/>
                  </a:lnTo>
                  <a:lnTo>
                    <a:pt x="200" y="44"/>
                  </a:lnTo>
                  <a:cubicBezTo>
                    <a:pt x="191" y="41"/>
                    <a:pt x="181" y="39"/>
                    <a:pt x="172" y="39"/>
                  </a:cubicBezTo>
                  <a:cubicBezTo>
                    <a:pt x="158" y="39"/>
                    <a:pt x="145" y="42"/>
                    <a:pt x="134" y="49"/>
                  </a:cubicBezTo>
                  <a:cubicBezTo>
                    <a:pt x="122" y="56"/>
                    <a:pt x="112" y="65"/>
                    <a:pt x="106" y="77"/>
                  </a:cubicBezTo>
                  <a:cubicBezTo>
                    <a:pt x="99" y="88"/>
                    <a:pt x="96" y="101"/>
                    <a:pt x="96" y="114"/>
                  </a:cubicBezTo>
                  <a:lnTo>
                    <a:pt x="96" y="115"/>
                  </a:lnTo>
                  <a:lnTo>
                    <a:pt x="96" y="149"/>
                  </a:lnTo>
                  <a:lnTo>
                    <a:pt x="62" y="153"/>
                  </a:lnTo>
                  <a:cubicBezTo>
                    <a:pt x="53" y="154"/>
                    <a:pt x="43" y="157"/>
                    <a:pt x="35" y="162"/>
                  </a:cubicBezTo>
                  <a:cubicBezTo>
                    <a:pt x="24" y="168"/>
                    <a:pt x="15" y="177"/>
                    <a:pt x="9" y="188"/>
                  </a:cubicBezTo>
                  <a:cubicBezTo>
                    <a:pt x="2" y="198"/>
                    <a:pt x="0" y="210"/>
                    <a:pt x="0" y="223"/>
                  </a:cubicBezTo>
                  <a:cubicBezTo>
                    <a:pt x="0" y="235"/>
                    <a:pt x="2" y="247"/>
                    <a:pt x="9" y="258"/>
                  </a:cubicBezTo>
                  <a:cubicBezTo>
                    <a:pt x="15" y="268"/>
                    <a:pt x="24" y="276"/>
                    <a:pt x="35" y="283"/>
                  </a:cubicBezTo>
                  <a:cubicBezTo>
                    <a:pt x="46" y="289"/>
                    <a:pt x="58" y="293"/>
                    <a:pt x="70" y="293"/>
                  </a:cubicBezTo>
                  <a:lnTo>
                    <a:pt x="70" y="293"/>
                  </a:lnTo>
                  <a:lnTo>
                    <a:pt x="463" y="293"/>
                  </a:lnTo>
                  <a:cubicBezTo>
                    <a:pt x="476" y="293"/>
                    <a:pt x="488" y="290"/>
                    <a:pt x="499" y="283"/>
                  </a:cubicBezTo>
                  <a:cubicBezTo>
                    <a:pt x="509" y="277"/>
                    <a:pt x="518" y="268"/>
                    <a:pt x="524" y="258"/>
                  </a:cubicBezTo>
                  <a:cubicBezTo>
                    <a:pt x="530" y="247"/>
                    <a:pt x="534" y="235"/>
                    <a:pt x="534" y="2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303;p35"/>
            <p:cNvSpPr/>
            <p:nvPr/>
          </p:nvSpPr>
          <p:spPr>
            <a:xfrm>
              <a:off x="2374892" y="2597675"/>
              <a:ext cx="329347" cy="376813"/>
            </a:xfrm>
            <a:custGeom>
              <a:avLst/>
              <a:gdLst/>
              <a:ahLst/>
              <a:cxnLst/>
              <a:rect l="l" t="t" r="r" b="b"/>
              <a:pathLst>
                <a:path w="1131" h="1294" extrusionOk="0">
                  <a:moveTo>
                    <a:pt x="988" y="488"/>
                  </a:moveTo>
                  <a:cubicBezTo>
                    <a:pt x="984" y="219"/>
                    <a:pt x="764" y="0"/>
                    <a:pt x="494" y="0"/>
                  </a:cubicBezTo>
                  <a:cubicBezTo>
                    <a:pt x="221" y="0"/>
                    <a:pt x="0" y="222"/>
                    <a:pt x="0" y="495"/>
                  </a:cubicBezTo>
                  <a:cubicBezTo>
                    <a:pt x="0" y="581"/>
                    <a:pt x="22" y="666"/>
                    <a:pt x="66" y="741"/>
                  </a:cubicBezTo>
                  <a:cubicBezTo>
                    <a:pt x="89" y="781"/>
                    <a:pt x="118" y="818"/>
                    <a:pt x="152" y="851"/>
                  </a:cubicBezTo>
                  <a:lnTo>
                    <a:pt x="152" y="1294"/>
                  </a:lnTo>
                  <a:lnTo>
                    <a:pt x="760" y="1294"/>
                  </a:lnTo>
                  <a:lnTo>
                    <a:pt x="760" y="1066"/>
                  </a:lnTo>
                  <a:lnTo>
                    <a:pt x="988" y="1066"/>
                  </a:lnTo>
                  <a:lnTo>
                    <a:pt x="988" y="881"/>
                  </a:lnTo>
                  <a:lnTo>
                    <a:pt x="1131" y="881"/>
                  </a:lnTo>
                  <a:lnTo>
                    <a:pt x="988" y="488"/>
                  </a:lnTo>
                  <a:moveTo>
                    <a:pt x="297" y="641"/>
                  </a:moveTo>
                  <a:lnTo>
                    <a:pt x="297" y="641"/>
                  </a:lnTo>
                  <a:cubicBezTo>
                    <a:pt x="272" y="641"/>
                    <a:pt x="246" y="634"/>
                    <a:pt x="224" y="621"/>
                  </a:cubicBezTo>
                  <a:cubicBezTo>
                    <a:pt x="202" y="608"/>
                    <a:pt x="184" y="590"/>
                    <a:pt x="171" y="568"/>
                  </a:cubicBezTo>
                  <a:cubicBezTo>
                    <a:pt x="158" y="545"/>
                    <a:pt x="151" y="520"/>
                    <a:pt x="151" y="495"/>
                  </a:cubicBezTo>
                  <a:cubicBezTo>
                    <a:pt x="151" y="469"/>
                    <a:pt x="158" y="444"/>
                    <a:pt x="171" y="422"/>
                  </a:cubicBezTo>
                  <a:cubicBezTo>
                    <a:pt x="184" y="399"/>
                    <a:pt x="202" y="381"/>
                    <a:pt x="224" y="368"/>
                  </a:cubicBezTo>
                  <a:cubicBezTo>
                    <a:pt x="232" y="364"/>
                    <a:pt x="241" y="360"/>
                    <a:pt x="250" y="357"/>
                  </a:cubicBezTo>
                  <a:cubicBezTo>
                    <a:pt x="253" y="341"/>
                    <a:pt x="259" y="325"/>
                    <a:pt x="267" y="311"/>
                  </a:cubicBezTo>
                  <a:cubicBezTo>
                    <a:pt x="280" y="288"/>
                    <a:pt x="300" y="268"/>
                    <a:pt x="323" y="255"/>
                  </a:cubicBezTo>
                  <a:cubicBezTo>
                    <a:pt x="346" y="241"/>
                    <a:pt x="372" y="235"/>
                    <a:pt x="399" y="235"/>
                  </a:cubicBezTo>
                  <a:cubicBezTo>
                    <a:pt x="410" y="235"/>
                    <a:pt x="421" y="236"/>
                    <a:pt x="431" y="238"/>
                  </a:cubicBezTo>
                  <a:cubicBezTo>
                    <a:pt x="439" y="232"/>
                    <a:pt x="447" y="227"/>
                    <a:pt x="456" y="222"/>
                  </a:cubicBezTo>
                  <a:cubicBezTo>
                    <a:pt x="484" y="205"/>
                    <a:pt x="517" y="196"/>
                    <a:pt x="550" y="196"/>
                  </a:cubicBezTo>
                  <a:lnTo>
                    <a:pt x="551" y="196"/>
                  </a:lnTo>
                  <a:cubicBezTo>
                    <a:pt x="584" y="196"/>
                    <a:pt x="617" y="205"/>
                    <a:pt x="646" y="222"/>
                  </a:cubicBezTo>
                  <a:cubicBezTo>
                    <a:pt x="675" y="239"/>
                    <a:pt x="699" y="263"/>
                    <a:pt x="715" y="292"/>
                  </a:cubicBezTo>
                  <a:cubicBezTo>
                    <a:pt x="727" y="312"/>
                    <a:pt x="735" y="334"/>
                    <a:pt x="739" y="357"/>
                  </a:cubicBezTo>
                  <a:cubicBezTo>
                    <a:pt x="747" y="360"/>
                    <a:pt x="755" y="364"/>
                    <a:pt x="763" y="368"/>
                  </a:cubicBezTo>
                  <a:cubicBezTo>
                    <a:pt x="786" y="381"/>
                    <a:pt x="804" y="399"/>
                    <a:pt x="817" y="422"/>
                  </a:cubicBezTo>
                  <a:cubicBezTo>
                    <a:pt x="830" y="444"/>
                    <a:pt x="836" y="469"/>
                    <a:pt x="836" y="495"/>
                  </a:cubicBezTo>
                  <a:cubicBezTo>
                    <a:pt x="836" y="520"/>
                    <a:pt x="830" y="545"/>
                    <a:pt x="817" y="568"/>
                  </a:cubicBezTo>
                  <a:cubicBezTo>
                    <a:pt x="804" y="590"/>
                    <a:pt x="785" y="608"/>
                    <a:pt x="763" y="621"/>
                  </a:cubicBezTo>
                  <a:cubicBezTo>
                    <a:pt x="740" y="634"/>
                    <a:pt x="716" y="641"/>
                    <a:pt x="690" y="641"/>
                  </a:cubicBezTo>
                  <a:lnTo>
                    <a:pt x="690" y="641"/>
                  </a:lnTo>
                  <a:lnTo>
                    <a:pt x="297" y="64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04" name="Google Shape;304;p35"/>
          <p:cNvGrpSpPr/>
          <p:nvPr/>
        </p:nvGrpSpPr>
        <p:grpSpPr>
          <a:xfrm>
            <a:off x="4527237" y="763798"/>
            <a:ext cx="465082" cy="424140"/>
            <a:chOff x="6423452" y="1414823"/>
            <a:chExt cx="377104" cy="343907"/>
          </a:xfrm>
        </p:grpSpPr>
        <p:sp>
          <p:nvSpPr>
            <p:cNvPr id="305" name="Google Shape;305;p35"/>
            <p:cNvSpPr/>
            <p:nvPr/>
          </p:nvSpPr>
          <p:spPr>
            <a:xfrm>
              <a:off x="6645056" y="1526644"/>
              <a:ext cx="44554" cy="62608"/>
            </a:xfrm>
            <a:custGeom>
              <a:avLst/>
              <a:gdLst/>
              <a:ahLst/>
              <a:cxnLst/>
              <a:rect l="l" t="t" r="r" b="b"/>
              <a:pathLst>
                <a:path w="153" h="215" extrusionOk="0">
                  <a:moveTo>
                    <a:pt x="0" y="215"/>
                  </a:moveTo>
                  <a:lnTo>
                    <a:pt x="153" y="198"/>
                  </a:lnTo>
                  <a:cubicBezTo>
                    <a:pt x="149" y="144"/>
                    <a:pt x="137" y="58"/>
                    <a:pt x="105" y="0"/>
                  </a:cubicBezTo>
                  <a:lnTo>
                    <a:pt x="0" y="0"/>
                  </a:lnTo>
                  <a:lnTo>
                    <a:pt x="0" y="215"/>
                  </a:lnTo>
                  <a:close/>
                </a:path>
              </a:pathLst>
            </a:custGeom>
            <a:solidFill>
              <a:schemeClr val="dk2"/>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5"/>
            <p:cNvSpPr/>
            <p:nvPr/>
          </p:nvSpPr>
          <p:spPr>
            <a:xfrm>
              <a:off x="6423452" y="1526644"/>
              <a:ext cx="377104" cy="198890"/>
            </a:xfrm>
            <a:custGeom>
              <a:avLst/>
              <a:gdLst/>
              <a:ahLst/>
              <a:cxnLst/>
              <a:rect l="l" t="t" r="r" b="b"/>
              <a:pathLst>
                <a:path w="1295" h="683" extrusionOk="0">
                  <a:moveTo>
                    <a:pt x="1219" y="416"/>
                  </a:moveTo>
                  <a:lnTo>
                    <a:pt x="1219" y="340"/>
                  </a:lnTo>
                  <a:lnTo>
                    <a:pt x="1294" y="340"/>
                  </a:lnTo>
                  <a:lnTo>
                    <a:pt x="1294" y="340"/>
                  </a:lnTo>
                  <a:cubicBezTo>
                    <a:pt x="1288" y="248"/>
                    <a:pt x="1261" y="159"/>
                    <a:pt x="1215" y="80"/>
                  </a:cubicBezTo>
                  <a:cubicBezTo>
                    <a:pt x="1209" y="69"/>
                    <a:pt x="1202" y="58"/>
                    <a:pt x="1195" y="47"/>
                  </a:cubicBezTo>
                  <a:lnTo>
                    <a:pt x="1163" y="0"/>
                  </a:lnTo>
                  <a:lnTo>
                    <a:pt x="950" y="0"/>
                  </a:lnTo>
                  <a:cubicBezTo>
                    <a:pt x="963" y="34"/>
                    <a:pt x="974" y="74"/>
                    <a:pt x="981" y="119"/>
                  </a:cubicBezTo>
                  <a:lnTo>
                    <a:pt x="981" y="119"/>
                  </a:lnTo>
                  <a:cubicBezTo>
                    <a:pt x="987" y="157"/>
                    <a:pt x="991" y="194"/>
                    <a:pt x="991" y="232"/>
                  </a:cubicBezTo>
                  <a:lnTo>
                    <a:pt x="991" y="266"/>
                  </a:lnTo>
                  <a:lnTo>
                    <a:pt x="33" y="372"/>
                  </a:lnTo>
                  <a:lnTo>
                    <a:pt x="33" y="372"/>
                  </a:lnTo>
                  <a:cubicBezTo>
                    <a:pt x="12" y="411"/>
                    <a:pt x="0" y="455"/>
                    <a:pt x="0" y="500"/>
                  </a:cubicBezTo>
                  <a:lnTo>
                    <a:pt x="0" y="683"/>
                  </a:lnTo>
                  <a:lnTo>
                    <a:pt x="114" y="683"/>
                  </a:lnTo>
                  <a:lnTo>
                    <a:pt x="114" y="683"/>
                  </a:lnTo>
                  <a:cubicBezTo>
                    <a:pt x="114" y="682"/>
                    <a:pt x="114" y="682"/>
                    <a:pt x="114" y="681"/>
                  </a:cubicBezTo>
                  <a:cubicBezTo>
                    <a:pt x="114" y="648"/>
                    <a:pt x="123" y="615"/>
                    <a:pt x="139" y="586"/>
                  </a:cubicBezTo>
                  <a:cubicBezTo>
                    <a:pt x="156" y="557"/>
                    <a:pt x="180" y="533"/>
                    <a:pt x="209" y="517"/>
                  </a:cubicBezTo>
                  <a:cubicBezTo>
                    <a:pt x="238" y="500"/>
                    <a:pt x="271" y="491"/>
                    <a:pt x="304" y="491"/>
                  </a:cubicBezTo>
                  <a:cubicBezTo>
                    <a:pt x="338" y="491"/>
                    <a:pt x="370" y="500"/>
                    <a:pt x="398" y="517"/>
                  </a:cubicBezTo>
                  <a:cubicBezTo>
                    <a:pt x="427" y="533"/>
                    <a:pt x="452" y="557"/>
                    <a:pt x="468" y="586"/>
                  </a:cubicBezTo>
                  <a:cubicBezTo>
                    <a:pt x="485" y="615"/>
                    <a:pt x="493" y="648"/>
                    <a:pt x="493" y="681"/>
                  </a:cubicBezTo>
                  <a:cubicBezTo>
                    <a:pt x="493" y="682"/>
                    <a:pt x="493" y="682"/>
                    <a:pt x="493" y="683"/>
                  </a:cubicBezTo>
                  <a:lnTo>
                    <a:pt x="802" y="683"/>
                  </a:lnTo>
                  <a:lnTo>
                    <a:pt x="802" y="683"/>
                  </a:lnTo>
                  <a:cubicBezTo>
                    <a:pt x="802" y="682"/>
                    <a:pt x="802" y="682"/>
                    <a:pt x="802" y="681"/>
                  </a:cubicBezTo>
                  <a:cubicBezTo>
                    <a:pt x="802" y="648"/>
                    <a:pt x="810" y="615"/>
                    <a:pt x="827" y="586"/>
                  </a:cubicBezTo>
                  <a:cubicBezTo>
                    <a:pt x="844" y="557"/>
                    <a:pt x="868" y="533"/>
                    <a:pt x="896" y="517"/>
                  </a:cubicBezTo>
                  <a:cubicBezTo>
                    <a:pt x="925" y="500"/>
                    <a:pt x="958" y="491"/>
                    <a:pt x="991" y="491"/>
                  </a:cubicBezTo>
                  <a:cubicBezTo>
                    <a:pt x="1025" y="491"/>
                    <a:pt x="1057" y="500"/>
                    <a:pt x="1086" y="517"/>
                  </a:cubicBezTo>
                  <a:cubicBezTo>
                    <a:pt x="1115" y="533"/>
                    <a:pt x="1140" y="557"/>
                    <a:pt x="1156" y="586"/>
                  </a:cubicBezTo>
                  <a:cubicBezTo>
                    <a:pt x="1173" y="615"/>
                    <a:pt x="1181" y="648"/>
                    <a:pt x="1181" y="681"/>
                  </a:cubicBezTo>
                  <a:cubicBezTo>
                    <a:pt x="1181" y="682"/>
                    <a:pt x="1181" y="682"/>
                    <a:pt x="1181" y="683"/>
                  </a:cubicBezTo>
                  <a:lnTo>
                    <a:pt x="1295" y="683"/>
                  </a:lnTo>
                  <a:lnTo>
                    <a:pt x="1295" y="416"/>
                  </a:lnTo>
                  <a:lnTo>
                    <a:pt x="1219" y="416"/>
                  </a:lnTo>
                  <a:moveTo>
                    <a:pt x="610" y="417"/>
                  </a:moveTo>
                  <a:lnTo>
                    <a:pt x="685" y="417"/>
                  </a:lnTo>
                  <a:lnTo>
                    <a:pt x="685" y="493"/>
                  </a:lnTo>
                  <a:lnTo>
                    <a:pt x="610" y="493"/>
                  </a:lnTo>
                  <a:lnTo>
                    <a:pt x="610" y="4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7" name="Google Shape;307;p35"/>
            <p:cNvSpPr/>
            <p:nvPr/>
          </p:nvSpPr>
          <p:spPr>
            <a:xfrm>
              <a:off x="6454610" y="1527808"/>
              <a:ext cx="168314" cy="82410"/>
            </a:xfrm>
            <a:custGeom>
              <a:avLst/>
              <a:gdLst/>
              <a:ahLst/>
              <a:cxnLst/>
              <a:rect l="l" t="t" r="r" b="b"/>
              <a:pathLst>
                <a:path w="578" h="283" extrusionOk="0">
                  <a:moveTo>
                    <a:pt x="578" y="219"/>
                  </a:moveTo>
                  <a:lnTo>
                    <a:pt x="578" y="0"/>
                  </a:lnTo>
                  <a:lnTo>
                    <a:pt x="578" y="0"/>
                  </a:lnTo>
                  <a:cubicBezTo>
                    <a:pt x="460" y="10"/>
                    <a:pt x="346" y="47"/>
                    <a:pt x="243" y="106"/>
                  </a:cubicBezTo>
                  <a:cubicBezTo>
                    <a:pt x="213" y="123"/>
                    <a:pt x="184" y="142"/>
                    <a:pt x="157" y="163"/>
                  </a:cubicBezTo>
                  <a:lnTo>
                    <a:pt x="0" y="283"/>
                  </a:lnTo>
                  <a:lnTo>
                    <a:pt x="578" y="21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8" name="Google Shape;308;p35"/>
            <p:cNvSpPr/>
            <p:nvPr/>
          </p:nvSpPr>
          <p:spPr>
            <a:xfrm>
              <a:off x="6478780" y="1692336"/>
              <a:ext cx="66102" cy="66394"/>
            </a:xfrm>
            <a:custGeom>
              <a:avLst/>
              <a:gdLst/>
              <a:ahLst/>
              <a:cxnLst/>
              <a:rect l="l" t="t" r="r" b="b"/>
              <a:pathLst>
                <a:path w="227" h="228" extrusionOk="0">
                  <a:moveTo>
                    <a:pt x="227" y="114"/>
                  </a:moveTo>
                  <a:cubicBezTo>
                    <a:pt x="227" y="134"/>
                    <a:pt x="222" y="153"/>
                    <a:pt x="212" y="171"/>
                  </a:cubicBezTo>
                  <a:cubicBezTo>
                    <a:pt x="202" y="188"/>
                    <a:pt x="189" y="202"/>
                    <a:pt x="171" y="212"/>
                  </a:cubicBezTo>
                  <a:cubicBezTo>
                    <a:pt x="154" y="222"/>
                    <a:pt x="134" y="228"/>
                    <a:pt x="114" y="228"/>
                  </a:cubicBezTo>
                  <a:cubicBezTo>
                    <a:pt x="94" y="228"/>
                    <a:pt x="75" y="222"/>
                    <a:pt x="57" y="212"/>
                  </a:cubicBezTo>
                  <a:cubicBezTo>
                    <a:pt x="40" y="202"/>
                    <a:pt x="25" y="188"/>
                    <a:pt x="15" y="171"/>
                  </a:cubicBezTo>
                  <a:cubicBezTo>
                    <a:pt x="5" y="153"/>
                    <a:pt x="0" y="134"/>
                    <a:pt x="0" y="114"/>
                  </a:cubicBezTo>
                  <a:cubicBezTo>
                    <a:pt x="0" y="94"/>
                    <a:pt x="5" y="74"/>
                    <a:pt x="15" y="57"/>
                  </a:cubicBezTo>
                  <a:cubicBezTo>
                    <a:pt x="25" y="40"/>
                    <a:pt x="40" y="25"/>
                    <a:pt x="57" y="15"/>
                  </a:cubicBezTo>
                  <a:cubicBezTo>
                    <a:pt x="75" y="5"/>
                    <a:pt x="94" y="0"/>
                    <a:pt x="114" y="0"/>
                  </a:cubicBezTo>
                  <a:cubicBezTo>
                    <a:pt x="134" y="0"/>
                    <a:pt x="153" y="5"/>
                    <a:pt x="171" y="15"/>
                  </a:cubicBezTo>
                  <a:cubicBezTo>
                    <a:pt x="179" y="20"/>
                    <a:pt x="187" y="26"/>
                    <a:pt x="194" y="33"/>
                  </a:cubicBezTo>
                  <a:cubicBezTo>
                    <a:pt x="201" y="40"/>
                    <a:pt x="207" y="48"/>
                    <a:pt x="212" y="57"/>
                  </a:cubicBezTo>
                  <a:cubicBezTo>
                    <a:pt x="222" y="74"/>
                    <a:pt x="227" y="94"/>
                    <a:pt x="227" y="114"/>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9" name="Google Shape;309;p35"/>
            <p:cNvSpPr/>
            <p:nvPr/>
          </p:nvSpPr>
          <p:spPr>
            <a:xfrm>
              <a:off x="6679126" y="1692336"/>
              <a:ext cx="66102" cy="66102"/>
            </a:xfrm>
            <a:custGeom>
              <a:avLst/>
              <a:gdLst/>
              <a:ahLst/>
              <a:cxnLst/>
              <a:rect l="l" t="t" r="r" b="b"/>
              <a:pathLst>
                <a:path w="227" h="227" extrusionOk="0">
                  <a:moveTo>
                    <a:pt x="212" y="171"/>
                  </a:moveTo>
                  <a:cubicBezTo>
                    <a:pt x="202" y="188"/>
                    <a:pt x="188" y="202"/>
                    <a:pt x="170" y="212"/>
                  </a:cubicBezTo>
                  <a:cubicBezTo>
                    <a:pt x="153" y="222"/>
                    <a:pt x="133" y="227"/>
                    <a:pt x="113" y="227"/>
                  </a:cubicBezTo>
                  <a:cubicBezTo>
                    <a:pt x="93" y="227"/>
                    <a:pt x="74" y="222"/>
                    <a:pt x="56" y="212"/>
                  </a:cubicBezTo>
                  <a:cubicBezTo>
                    <a:pt x="39" y="202"/>
                    <a:pt x="25" y="188"/>
                    <a:pt x="15" y="171"/>
                  </a:cubicBezTo>
                  <a:cubicBezTo>
                    <a:pt x="5" y="153"/>
                    <a:pt x="0" y="134"/>
                    <a:pt x="0" y="114"/>
                  </a:cubicBezTo>
                  <a:cubicBezTo>
                    <a:pt x="0" y="94"/>
                    <a:pt x="5" y="74"/>
                    <a:pt x="15" y="57"/>
                  </a:cubicBezTo>
                  <a:cubicBezTo>
                    <a:pt x="25" y="40"/>
                    <a:pt x="39" y="25"/>
                    <a:pt x="56" y="15"/>
                  </a:cubicBezTo>
                  <a:cubicBezTo>
                    <a:pt x="74" y="5"/>
                    <a:pt x="93" y="0"/>
                    <a:pt x="113" y="0"/>
                  </a:cubicBezTo>
                  <a:lnTo>
                    <a:pt x="113" y="0"/>
                  </a:lnTo>
                  <a:lnTo>
                    <a:pt x="113" y="0"/>
                  </a:lnTo>
                  <a:cubicBezTo>
                    <a:pt x="133" y="0"/>
                    <a:pt x="153" y="5"/>
                    <a:pt x="170" y="15"/>
                  </a:cubicBezTo>
                  <a:cubicBezTo>
                    <a:pt x="188" y="25"/>
                    <a:pt x="202" y="40"/>
                    <a:pt x="212" y="57"/>
                  </a:cubicBezTo>
                  <a:cubicBezTo>
                    <a:pt x="222" y="74"/>
                    <a:pt x="227" y="94"/>
                    <a:pt x="227" y="114"/>
                  </a:cubicBezTo>
                  <a:lnTo>
                    <a:pt x="227" y="114"/>
                  </a:lnTo>
                  <a:cubicBezTo>
                    <a:pt x="227" y="134"/>
                    <a:pt x="222" y="153"/>
                    <a:pt x="212" y="171"/>
                  </a:cubicBezTo>
                  <a:close/>
                </a:path>
              </a:pathLst>
            </a:custGeom>
            <a:solidFill>
              <a:schemeClr val="dk2"/>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0" name="Google Shape;310;p35"/>
            <p:cNvSpPr/>
            <p:nvPr/>
          </p:nvSpPr>
          <p:spPr>
            <a:xfrm>
              <a:off x="6533817" y="1414823"/>
              <a:ext cx="156374" cy="48048"/>
            </a:xfrm>
            <a:custGeom>
              <a:avLst/>
              <a:gdLst/>
              <a:ahLst/>
              <a:cxnLst/>
              <a:rect l="l" t="t" r="r" b="b"/>
              <a:pathLst>
                <a:path w="537" h="165" extrusionOk="0">
                  <a:moveTo>
                    <a:pt x="269" y="76"/>
                  </a:moveTo>
                  <a:cubicBezTo>
                    <a:pt x="322" y="76"/>
                    <a:pt x="374" y="90"/>
                    <a:pt x="420" y="116"/>
                  </a:cubicBezTo>
                  <a:cubicBezTo>
                    <a:pt x="443" y="129"/>
                    <a:pt x="464" y="146"/>
                    <a:pt x="483" y="165"/>
                  </a:cubicBezTo>
                  <a:lnTo>
                    <a:pt x="537" y="111"/>
                  </a:lnTo>
                  <a:cubicBezTo>
                    <a:pt x="513" y="87"/>
                    <a:pt x="487" y="67"/>
                    <a:pt x="458" y="51"/>
                  </a:cubicBezTo>
                  <a:cubicBezTo>
                    <a:pt x="400" y="17"/>
                    <a:pt x="336" y="0"/>
                    <a:pt x="269" y="0"/>
                  </a:cubicBezTo>
                  <a:cubicBezTo>
                    <a:pt x="203" y="0"/>
                    <a:pt x="137" y="17"/>
                    <a:pt x="79" y="51"/>
                  </a:cubicBezTo>
                  <a:cubicBezTo>
                    <a:pt x="50" y="67"/>
                    <a:pt x="24" y="87"/>
                    <a:pt x="0" y="111"/>
                  </a:cubicBezTo>
                  <a:lnTo>
                    <a:pt x="54" y="165"/>
                  </a:lnTo>
                  <a:cubicBezTo>
                    <a:pt x="73" y="146"/>
                    <a:pt x="94" y="129"/>
                    <a:pt x="117" y="116"/>
                  </a:cubicBezTo>
                  <a:cubicBezTo>
                    <a:pt x="163" y="90"/>
                    <a:pt x="215" y="76"/>
                    <a:pt x="268" y="76"/>
                  </a:cubicBezTo>
                  <a:lnTo>
                    <a:pt x="269" y="76"/>
                  </a:lnTo>
                  <a:close/>
                </a:path>
              </a:pathLst>
            </a:custGeom>
            <a:solidFill>
              <a:schemeClr val="dk2"/>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1" name="Google Shape;311;p35"/>
            <p:cNvSpPr/>
            <p:nvPr/>
          </p:nvSpPr>
          <p:spPr>
            <a:xfrm>
              <a:off x="6565267" y="1459085"/>
              <a:ext cx="93475" cy="34944"/>
            </a:xfrm>
            <a:custGeom>
              <a:avLst/>
              <a:gdLst/>
              <a:ahLst/>
              <a:cxnLst/>
              <a:rect l="l" t="t" r="r" b="b"/>
              <a:pathLst>
                <a:path w="321" h="120" extrusionOk="0">
                  <a:moveTo>
                    <a:pt x="53" y="120"/>
                  </a:moveTo>
                  <a:cubicBezTo>
                    <a:pt x="63" y="110"/>
                    <a:pt x="73" y="102"/>
                    <a:pt x="85" y="96"/>
                  </a:cubicBezTo>
                  <a:cubicBezTo>
                    <a:pt x="108" y="82"/>
                    <a:pt x="135" y="75"/>
                    <a:pt x="161" y="75"/>
                  </a:cubicBezTo>
                  <a:cubicBezTo>
                    <a:pt x="188" y="75"/>
                    <a:pt x="213" y="82"/>
                    <a:pt x="236" y="96"/>
                  </a:cubicBezTo>
                  <a:cubicBezTo>
                    <a:pt x="248" y="102"/>
                    <a:pt x="258" y="110"/>
                    <a:pt x="268" y="120"/>
                  </a:cubicBezTo>
                  <a:lnTo>
                    <a:pt x="321" y="66"/>
                  </a:lnTo>
                  <a:cubicBezTo>
                    <a:pt x="307" y="52"/>
                    <a:pt x="292" y="40"/>
                    <a:pt x="274" y="30"/>
                  </a:cubicBezTo>
                  <a:cubicBezTo>
                    <a:pt x="240" y="10"/>
                    <a:pt x="201" y="0"/>
                    <a:pt x="161" y="0"/>
                  </a:cubicBezTo>
                  <a:cubicBezTo>
                    <a:pt x="122" y="0"/>
                    <a:pt x="81" y="10"/>
                    <a:pt x="47" y="30"/>
                  </a:cubicBezTo>
                  <a:cubicBezTo>
                    <a:pt x="30" y="40"/>
                    <a:pt x="14" y="52"/>
                    <a:pt x="0" y="66"/>
                  </a:cubicBezTo>
                  <a:lnTo>
                    <a:pt x="53" y="12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wipe(down)">
                                      <p:cBhvr>
                                        <p:cTn id="7" dur="580">
                                          <p:stCondLst>
                                            <p:cond delay="0"/>
                                          </p:stCondLst>
                                        </p:cTn>
                                        <p:tgtEl>
                                          <p:spTgt spid="297"/>
                                        </p:tgtEl>
                                      </p:cBhvr>
                                    </p:animEffect>
                                    <p:anim calcmode="lin" valueType="num">
                                      <p:cBhvr>
                                        <p:cTn id="8" dur="1822" tmFilter="0,0; 0.14,0.36; 0.43,0.73; 0.71,0.91; 1.0,1.0">
                                          <p:stCondLst>
                                            <p:cond delay="0"/>
                                          </p:stCondLst>
                                        </p:cTn>
                                        <p:tgtEl>
                                          <p:spTgt spid="29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7"/>
                                        </p:tgtEl>
                                        <p:attrNameLst>
                                          <p:attrName>ppt_y</p:attrName>
                                        </p:attrNameLst>
                                      </p:cBhvr>
                                      <p:tavLst>
                                        <p:tav tm="0" fmla="#ppt_y-sin(pi*$)/81">
                                          <p:val>
                                            <p:fltVal val="0"/>
                                          </p:val>
                                        </p:tav>
                                        <p:tav tm="100000">
                                          <p:val>
                                            <p:fltVal val="1"/>
                                          </p:val>
                                        </p:tav>
                                      </p:tavLst>
                                    </p:anim>
                                    <p:animScale>
                                      <p:cBhvr>
                                        <p:cTn id="13" dur="26">
                                          <p:stCondLst>
                                            <p:cond delay="650"/>
                                          </p:stCondLst>
                                        </p:cTn>
                                        <p:tgtEl>
                                          <p:spTgt spid="297"/>
                                        </p:tgtEl>
                                      </p:cBhvr>
                                      <p:to x="100000" y="60000"/>
                                    </p:animScale>
                                    <p:animScale>
                                      <p:cBhvr>
                                        <p:cTn id="14" dur="166" decel="50000">
                                          <p:stCondLst>
                                            <p:cond delay="676"/>
                                          </p:stCondLst>
                                        </p:cTn>
                                        <p:tgtEl>
                                          <p:spTgt spid="297"/>
                                        </p:tgtEl>
                                      </p:cBhvr>
                                      <p:to x="100000" y="100000"/>
                                    </p:animScale>
                                    <p:animScale>
                                      <p:cBhvr>
                                        <p:cTn id="15" dur="26">
                                          <p:stCondLst>
                                            <p:cond delay="1312"/>
                                          </p:stCondLst>
                                        </p:cTn>
                                        <p:tgtEl>
                                          <p:spTgt spid="297"/>
                                        </p:tgtEl>
                                      </p:cBhvr>
                                      <p:to x="100000" y="80000"/>
                                    </p:animScale>
                                    <p:animScale>
                                      <p:cBhvr>
                                        <p:cTn id="16" dur="166" decel="50000">
                                          <p:stCondLst>
                                            <p:cond delay="1338"/>
                                          </p:stCondLst>
                                        </p:cTn>
                                        <p:tgtEl>
                                          <p:spTgt spid="297"/>
                                        </p:tgtEl>
                                      </p:cBhvr>
                                      <p:to x="100000" y="100000"/>
                                    </p:animScale>
                                    <p:animScale>
                                      <p:cBhvr>
                                        <p:cTn id="17" dur="26">
                                          <p:stCondLst>
                                            <p:cond delay="1642"/>
                                          </p:stCondLst>
                                        </p:cTn>
                                        <p:tgtEl>
                                          <p:spTgt spid="297"/>
                                        </p:tgtEl>
                                      </p:cBhvr>
                                      <p:to x="100000" y="90000"/>
                                    </p:animScale>
                                    <p:animScale>
                                      <p:cBhvr>
                                        <p:cTn id="18" dur="166" decel="50000">
                                          <p:stCondLst>
                                            <p:cond delay="1668"/>
                                          </p:stCondLst>
                                        </p:cTn>
                                        <p:tgtEl>
                                          <p:spTgt spid="297"/>
                                        </p:tgtEl>
                                      </p:cBhvr>
                                      <p:to x="100000" y="100000"/>
                                    </p:animScale>
                                    <p:animScale>
                                      <p:cBhvr>
                                        <p:cTn id="19" dur="26">
                                          <p:stCondLst>
                                            <p:cond delay="1808"/>
                                          </p:stCondLst>
                                        </p:cTn>
                                        <p:tgtEl>
                                          <p:spTgt spid="297"/>
                                        </p:tgtEl>
                                      </p:cBhvr>
                                      <p:to x="100000" y="95000"/>
                                    </p:animScale>
                                    <p:animScale>
                                      <p:cBhvr>
                                        <p:cTn id="20" dur="166" decel="50000">
                                          <p:stCondLst>
                                            <p:cond delay="1834"/>
                                          </p:stCondLst>
                                        </p:cTn>
                                        <p:tgtEl>
                                          <p:spTgt spid="29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00">
                                            <p:txEl>
                                              <p:pRg st="0" end="0"/>
                                            </p:txEl>
                                          </p:spTgt>
                                        </p:tgtEl>
                                        <p:attrNameLst>
                                          <p:attrName>style.visibility</p:attrName>
                                        </p:attrNameLst>
                                      </p:cBhvr>
                                      <p:to>
                                        <p:strVal val="visible"/>
                                      </p:to>
                                    </p:set>
                                    <p:animEffect transition="in" filter="wipe(down)">
                                      <p:cBhvr>
                                        <p:cTn id="25" dur="580">
                                          <p:stCondLst>
                                            <p:cond delay="0"/>
                                          </p:stCondLst>
                                        </p:cTn>
                                        <p:tgtEl>
                                          <p:spTgt spid="300">
                                            <p:txEl>
                                              <p:pRg st="0" end="0"/>
                                            </p:txEl>
                                          </p:spTgt>
                                        </p:tgtEl>
                                      </p:cBhvr>
                                    </p:animEffect>
                                    <p:anim calcmode="lin" valueType="num">
                                      <p:cBhvr>
                                        <p:cTn id="26" dur="1822" tmFilter="0,0; 0.14,0.36; 0.43,0.73; 0.71,0.91; 1.0,1.0">
                                          <p:stCondLst>
                                            <p:cond delay="0"/>
                                          </p:stCondLst>
                                        </p:cTn>
                                        <p:tgtEl>
                                          <p:spTgt spid="300">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00">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00">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00">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00">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00">
                                            <p:txEl>
                                              <p:pRg st="0" end="0"/>
                                            </p:txEl>
                                          </p:spTgt>
                                        </p:tgtEl>
                                      </p:cBhvr>
                                      <p:to x="100000" y="60000"/>
                                    </p:animScale>
                                    <p:animScale>
                                      <p:cBhvr>
                                        <p:cTn id="32" dur="166" decel="50000">
                                          <p:stCondLst>
                                            <p:cond delay="676"/>
                                          </p:stCondLst>
                                        </p:cTn>
                                        <p:tgtEl>
                                          <p:spTgt spid="300">
                                            <p:txEl>
                                              <p:pRg st="0" end="0"/>
                                            </p:txEl>
                                          </p:spTgt>
                                        </p:tgtEl>
                                      </p:cBhvr>
                                      <p:to x="100000" y="100000"/>
                                    </p:animScale>
                                    <p:animScale>
                                      <p:cBhvr>
                                        <p:cTn id="33" dur="26">
                                          <p:stCondLst>
                                            <p:cond delay="1312"/>
                                          </p:stCondLst>
                                        </p:cTn>
                                        <p:tgtEl>
                                          <p:spTgt spid="300">
                                            <p:txEl>
                                              <p:pRg st="0" end="0"/>
                                            </p:txEl>
                                          </p:spTgt>
                                        </p:tgtEl>
                                      </p:cBhvr>
                                      <p:to x="100000" y="80000"/>
                                    </p:animScale>
                                    <p:animScale>
                                      <p:cBhvr>
                                        <p:cTn id="34" dur="166" decel="50000">
                                          <p:stCondLst>
                                            <p:cond delay="1338"/>
                                          </p:stCondLst>
                                        </p:cTn>
                                        <p:tgtEl>
                                          <p:spTgt spid="300">
                                            <p:txEl>
                                              <p:pRg st="0" end="0"/>
                                            </p:txEl>
                                          </p:spTgt>
                                        </p:tgtEl>
                                      </p:cBhvr>
                                      <p:to x="100000" y="100000"/>
                                    </p:animScale>
                                    <p:animScale>
                                      <p:cBhvr>
                                        <p:cTn id="35" dur="26">
                                          <p:stCondLst>
                                            <p:cond delay="1642"/>
                                          </p:stCondLst>
                                        </p:cTn>
                                        <p:tgtEl>
                                          <p:spTgt spid="300">
                                            <p:txEl>
                                              <p:pRg st="0" end="0"/>
                                            </p:txEl>
                                          </p:spTgt>
                                        </p:tgtEl>
                                      </p:cBhvr>
                                      <p:to x="100000" y="90000"/>
                                    </p:animScale>
                                    <p:animScale>
                                      <p:cBhvr>
                                        <p:cTn id="36" dur="166" decel="50000">
                                          <p:stCondLst>
                                            <p:cond delay="1668"/>
                                          </p:stCondLst>
                                        </p:cTn>
                                        <p:tgtEl>
                                          <p:spTgt spid="300">
                                            <p:txEl>
                                              <p:pRg st="0" end="0"/>
                                            </p:txEl>
                                          </p:spTgt>
                                        </p:tgtEl>
                                      </p:cBhvr>
                                      <p:to x="100000" y="100000"/>
                                    </p:animScale>
                                    <p:animScale>
                                      <p:cBhvr>
                                        <p:cTn id="37" dur="26">
                                          <p:stCondLst>
                                            <p:cond delay="1808"/>
                                          </p:stCondLst>
                                        </p:cTn>
                                        <p:tgtEl>
                                          <p:spTgt spid="300">
                                            <p:txEl>
                                              <p:pRg st="0" end="0"/>
                                            </p:txEl>
                                          </p:spTgt>
                                        </p:tgtEl>
                                      </p:cBhvr>
                                      <p:to x="100000" y="95000"/>
                                    </p:animScale>
                                    <p:animScale>
                                      <p:cBhvr>
                                        <p:cTn id="38" dur="166" decel="50000">
                                          <p:stCondLst>
                                            <p:cond delay="1834"/>
                                          </p:stCondLst>
                                        </p:cTn>
                                        <p:tgtEl>
                                          <p:spTgt spid="300">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96">
                                            <p:txEl>
                                              <p:pRg st="0" end="0"/>
                                            </p:txEl>
                                          </p:spTgt>
                                        </p:tgtEl>
                                        <p:attrNameLst>
                                          <p:attrName>style.visibility</p:attrName>
                                        </p:attrNameLst>
                                      </p:cBhvr>
                                      <p:to>
                                        <p:strVal val="visible"/>
                                      </p:to>
                                    </p:set>
                                    <p:animEffect transition="in" filter="wipe(down)">
                                      <p:cBhvr>
                                        <p:cTn id="43" dur="580">
                                          <p:stCondLst>
                                            <p:cond delay="0"/>
                                          </p:stCondLst>
                                        </p:cTn>
                                        <p:tgtEl>
                                          <p:spTgt spid="296">
                                            <p:txEl>
                                              <p:pRg st="0" end="0"/>
                                            </p:txEl>
                                          </p:spTgt>
                                        </p:tgtEl>
                                      </p:cBhvr>
                                    </p:animEffect>
                                    <p:anim calcmode="lin" valueType="num">
                                      <p:cBhvr>
                                        <p:cTn id="44" dur="1822" tmFilter="0,0; 0.14,0.36; 0.43,0.73; 0.71,0.91; 1.0,1.0">
                                          <p:stCondLst>
                                            <p:cond delay="0"/>
                                          </p:stCondLst>
                                        </p:cTn>
                                        <p:tgtEl>
                                          <p:spTgt spid="296">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96">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96">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96">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96">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96">
                                            <p:txEl>
                                              <p:pRg st="0" end="0"/>
                                            </p:txEl>
                                          </p:spTgt>
                                        </p:tgtEl>
                                      </p:cBhvr>
                                      <p:to x="100000" y="60000"/>
                                    </p:animScale>
                                    <p:animScale>
                                      <p:cBhvr>
                                        <p:cTn id="50" dur="166" decel="50000">
                                          <p:stCondLst>
                                            <p:cond delay="676"/>
                                          </p:stCondLst>
                                        </p:cTn>
                                        <p:tgtEl>
                                          <p:spTgt spid="296">
                                            <p:txEl>
                                              <p:pRg st="0" end="0"/>
                                            </p:txEl>
                                          </p:spTgt>
                                        </p:tgtEl>
                                      </p:cBhvr>
                                      <p:to x="100000" y="100000"/>
                                    </p:animScale>
                                    <p:animScale>
                                      <p:cBhvr>
                                        <p:cTn id="51" dur="26">
                                          <p:stCondLst>
                                            <p:cond delay="1312"/>
                                          </p:stCondLst>
                                        </p:cTn>
                                        <p:tgtEl>
                                          <p:spTgt spid="296">
                                            <p:txEl>
                                              <p:pRg st="0" end="0"/>
                                            </p:txEl>
                                          </p:spTgt>
                                        </p:tgtEl>
                                      </p:cBhvr>
                                      <p:to x="100000" y="80000"/>
                                    </p:animScale>
                                    <p:animScale>
                                      <p:cBhvr>
                                        <p:cTn id="52" dur="166" decel="50000">
                                          <p:stCondLst>
                                            <p:cond delay="1338"/>
                                          </p:stCondLst>
                                        </p:cTn>
                                        <p:tgtEl>
                                          <p:spTgt spid="296">
                                            <p:txEl>
                                              <p:pRg st="0" end="0"/>
                                            </p:txEl>
                                          </p:spTgt>
                                        </p:tgtEl>
                                      </p:cBhvr>
                                      <p:to x="100000" y="100000"/>
                                    </p:animScale>
                                    <p:animScale>
                                      <p:cBhvr>
                                        <p:cTn id="53" dur="26">
                                          <p:stCondLst>
                                            <p:cond delay="1642"/>
                                          </p:stCondLst>
                                        </p:cTn>
                                        <p:tgtEl>
                                          <p:spTgt spid="296">
                                            <p:txEl>
                                              <p:pRg st="0" end="0"/>
                                            </p:txEl>
                                          </p:spTgt>
                                        </p:tgtEl>
                                      </p:cBhvr>
                                      <p:to x="100000" y="90000"/>
                                    </p:animScale>
                                    <p:animScale>
                                      <p:cBhvr>
                                        <p:cTn id="54" dur="166" decel="50000">
                                          <p:stCondLst>
                                            <p:cond delay="1668"/>
                                          </p:stCondLst>
                                        </p:cTn>
                                        <p:tgtEl>
                                          <p:spTgt spid="296">
                                            <p:txEl>
                                              <p:pRg st="0" end="0"/>
                                            </p:txEl>
                                          </p:spTgt>
                                        </p:tgtEl>
                                      </p:cBhvr>
                                      <p:to x="100000" y="100000"/>
                                    </p:animScale>
                                    <p:animScale>
                                      <p:cBhvr>
                                        <p:cTn id="55" dur="26">
                                          <p:stCondLst>
                                            <p:cond delay="1808"/>
                                          </p:stCondLst>
                                        </p:cTn>
                                        <p:tgtEl>
                                          <p:spTgt spid="296">
                                            <p:txEl>
                                              <p:pRg st="0" end="0"/>
                                            </p:txEl>
                                          </p:spTgt>
                                        </p:tgtEl>
                                      </p:cBhvr>
                                      <p:to x="100000" y="95000"/>
                                    </p:animScale>
                                    <p:animScale>
                                      <p:cBhvr>
                                        <p:cTn id="56" dur="166" decel="50000">
                                          <p:stCondLst>
                                            <p:cond delay="1834"/>
                                          </p:stCondLst>
                                        </p:cTn>
                                        <p:tgtEl>
                                          <p:spTgt spid="296">
                                            <p:txEl>
                                              <p:pRg st="0" end="0"/>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99">
                                            <p:txEl>
                                              <p:pRg st="0" end="0"/>
                                            </p:txEl>
                                          </p:spTgt>
                                        </p:tgtEl>
                                        <p:attrNameLst>
                                          <p:attrName>style.visibility</p:attrName>
                                        </p:attrNameLst>
                                      </p:cBhvr>
                                      <p:to>
                                        <p:strVal val="visible"/>
                                      </p:to>
                                    </p:set>
                                    <p:animEffect transition="in" filter="wipe(down)">
                                      <p:cBhvr>
                                        <p:cTn id="61" dur="580">
                                          <p:stCondLst>
                                            <p:cond delay="0"/>
                                          </p:stCondLst>
                                        </p:cTn>
                                        <p:tgtEl>
                                          <p:spTgt spid="299">
                                            <p:txEl>
                                              <p:pRg st="0" end="0"/>
                                            </p:txEl>
                                          </p:spTgt>
                                        </p:tgtEl>
                                      </p:cBhvr>
                                    </p:animEffect>
                                    <p:anim calcmode="lin" valueType="num">
                                      <p:cBhvr>
                                        <p:cTn id="62" dur="1822" tmFilter="0,0; 0.14,0.36; 0.43,0.73; 0.71,0.91; 1.0,1.0">
                                          <p:stCondLst>
                                            <p:cond delay="0"/>
                                          </p:stCondLst>
                                        </p:cTn>
                                        <p:tgtEl>
                                          <p:spTgt spid="299">
                                            <p:txEl>
                                              <p:pRg st="0" end="0"/>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99">
                                            <p:txEl>
                                              <p:pRg st="0" end="0"/>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99">
                                            <p:txEl>
                                              <p:pRg st="0" end="0"/>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99">
                                            <p:txEl>
                                              <p:pRg st="0" end="0"/>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99">
                                            <p:txEl>
                                              <p:pRg st="0" end="0"/>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299">
                                            <p:txEl>
                                              <p:pRg st="0" end="0"/>
                                            </p:txEl>
                                          </p:spTgt>
                                        </p:tgtEl>
                                      </p:cBhvr>
                                      <p:to x="100000" y="60000"/>
                                    </p:animScale>
                                    <p:animScale>
                                      <p:cBhvr>
                                        <p:cTn id="68" dur="166" decel="50000">
                                          <p:stCondLst>
                                            <p:cond delay="676"/>
                                          </p:stCondLst>
                                        </p:cTn>
                                        <p:tgtEl>
                                          <p:spTgt spid="299">
                                            <p:txEl>
                                              <p:pRg st="0" end="0"/>
                                            </p:txEl>
                                          </p:spTgt>
                                        </p:tgtEl>
                                      </p:cBhvr>
                                      <p:to x="100000" y="100000"/>
                                    </p:animScale>
                                    <p:animScale>
                                      <p:cBhvr>
                                        <p:cTn id="69" dur="26">
                                          <p:stCondLst>
                                            <p:cond delay="1312"/>
                                          </p:stCondLst>
                                        </p:cTn>
                                        <p:tgtEl>
                                          <p:spTgt spid="299">
                                            <p:txEl>
                                              <p:pRg st="0" end="0"/>
                                            </p:txEl>
                                          </p:spTgt>
                                        </p:tgtEl>
                                      </p:cBhvr>
                                      <p:to x="100000" y="80000"/>
                                    </p:animScale>
                                    <p:animScale>
                                      <p:cBhvr>
                                        <p:cTn id="70" dur="166" decel="50000">
                                          <p:stCondLst>
                                            <p:cond delay="1338"/>
                                          </p:stCondLst>
                                        </p:cTn>
                                        <p:tgtEl>
                                          <p:spTgt spid="299">
                                            <p:txEl>
                                              <p:pRg st="0" end="0"/>
                                            </p:txEl>
                                          </p:spTgt>
                                        </p:tgtEl>
                                      </p:cBhvr>
                                      <p:to x="100000" y="100000"/>
                                    </p:animScale>
                                    <p:animScale>
                                      <p:cBhvr>
                                        <p:cTn id="71" dur="26">
                                          <p:stCondLst>
                                            <p:cond delay="1642"/>
                                          </p:stCondLst>
                                        </p:cTn>
                                        <p:tgtEl>
                                          <p:spTgt spid="299">
                                            <p:txEl>
                                              <p:pRg st="0" end="0"/>
                                            </p:txEl>
                                          </p:spTgt>
                                        </p:tgtEl>
                                      </p:cBhvr>
                                      <p:to x="100000" y="90000"/>
                                    </p:animScale>
                                    <p:animScale>
                                      <p:cBhvr>
                                        <p:cTn id="72" dur="166" decel="50000">
                                          <p:stCondLst>
                                            <p:cond delay="1668"/>
                                          </p:stCondLst>
                                        </p:cTn>
                                        <p:tgtEl>
                                          <p:spTgt spid="299">
                                            <p:txEl>
                                              <p:pRg st="0" end="0"/>
                                            </p:txEl>
                                          </p:spTgt>
                                        </p:tgtEl>
                                      </p:cBhvr>
                                      <p:to x="100000" y="100000"/>
                                    </p:animScale>
                                    <p:animScale>
                                      <p:cBhvr>
                                        <p:cTn id="73" dur="26">
                                          <p:stCondLst>
                                            <p:cond delay="1808"/>
                                          </p:stCondLst>
                                        </p:cTn>
                                        <p:tgtEl>
                                          <p:spTgt spid="299">
                                            <p:txEl>
                                              <p:pRg st="0" end="0"/>
                                            </p:txEl>
                                          </p:spTgt>
                                        </p:tgtEl>
                                      </p:cBhvr>
                                      <p:to x="100000" y="95000"/>
                                    </p:animScale>
                                    <p:animScale>
                                      <p:cBhvr>
                                        <p:cTn id="74" dur="166" decel="50000">
                                          <p:stCondLst>
                                            <p:cond delay="1834"/>
                                          </p:stCondLst>
                                        </p:cTn>
                                        <p:tgtEl>
                                          <p:spTgt spid="299">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298">
                                            <p:txEl>
                                              <p:pRg st="0" end="0"/>
                                            </p:txEl>
                                          </p:spTgt>
                                        </p:tgtEl>
                                        <p:attrNameLst>
                                          <p:attrName>style.visibility</p:attrName>
                                        </p:attrNameLst>
                                      </p:cBhvr>
                                      <p:to>
                                        <p:strVal val="visible"/>
                                      </p:to>
                                    </p:set>
                                    <p:animEffect transition="in" filter="wipe(down)">
                                      <p:cBhvr>
                                        <p:cTn id="79" dur="580">
                                          <p:stCondLst>
                                            <p:cond delay="0"/>
                                          </p:stCondLst>
                                        </p:cTn>
                                        <p:tgtEl>
                                          <p:spTgt spid="298">
                                            <p:txEl>
                                              <p:pRg st="0" end="0"/>
                                            </p:txEl>
                                          </p:spTgt>
                                        </p:tgtEl>
                                      </p:cBhvr>
                                    </p:animEffect>
                                    <p:anim calcmode="lin" valueType="num">
                                      <p:cBhvr>
                                        <p:cTn id="80" dur="1822" tmFilter="0,0; 0.14,0.36; 0.43,0.73; 0.71,0.91; 1.0,1.0">
                                          <p:stCondLst>
                                            <p:cond delay="0"/>
                                          </p:stCondLst>
                                        </p:cTn>
                                        <p:tgtEl>
                                          <p:spTgt spid="298">
                                            <p:txEl>
                                              <p:pRg st="0" end="0"/>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98">
                                            <p:txEl>
                                              <p:pRg st="0" end="0"/>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98">
                                            <p:txEl>
                                              <p:pRg st="0" end="0"/>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98">
                                            <p:txEl>
                                              <p:pRg st="0" end="0"/>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98">
                                            <p:txEl>
                                              <p:pRg st="0" end="0"/>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298">
                                            <p:txEl>
                                              <p:pRg st="0" end="0"/>
                                            </p:txEl>
                                          </p:spTgt>
                                        </p:tgtEl>
                                      </p:cBhvr>
                                      <p:to x="100000" y="60000"/>
                                    </p:animScale>
                                    <p:animScale>
                                      <p:cBhvr>
                                        <p:cTn id="86" dur="166" decel="50000">
                                          <p:stCondLst>
                                            <p:cond delay="676"/>
                                          </p:stCondLst>
                                        </p:cTn>
                                        <p:tgtEl>
                                          <p:spTgt spid="298">
                                            <p:txEl>
                                              <p:pRg st="0" end="0"/>
                                            </p:txEl>
                                          </p:spTgt>
                                        </p:tgtEl>
                                      </p:cBhvr>
                                      <p:to x="100000" y="100000"/>
                                    </p:animScale>
                                    <p:animScale>
                                      <p:cBhvr>
                                        <p:cTn id="87" dur="26">
                                          <p:stCondLst>
                                            <p:cond delay="1312"/>
                                          </p:stCondLst>
                                        </p:cTn>
                                        <p:tgtEl>
                                          <p:spTgt spid="298">
                                            <p:txEl>
                                              <p:pRg st="0" end="0"/>
                                            </p:txEl>
                                          </p:spTgt>
                                        </p:tgtEl>
                                      </p:cBhvr>
                                      <p:to x="100000" y="80000"/>
                                    </p:animScale>
                                    <p:animScale>
                                      <p:cBhvr>
                                        <p:cTn id="88" dur="166" decel="50000">
                                          <p:stCondLst>
                                            <p:cond delay="1338"/>
                                          </p:stCondLst>
                                        </p:cTn>
                                        <p:tgtEl>
                                          <p:spTgt spid="298">
                                            <p:txEl>
                                              <p:pRg st="0" end="0"/>
                                            </p:txEl>
                                          </p:spTgt>
                                        </p:tgtEl>
                                      </p:cBhvr>
                                      <p:to x="100000" y="100000"/>
                                    </p:animScale>
                                    <p:animScale>
                                      <p:cBhvr>
                                        <p:cTn id="89" dur="26">
                                          <p:stCondLst>
                                            <p:cond delay="1642"/>
                                          </p:stCondLst>
                                        </p:cTn>
                                        <p:tgtEl>
                                          <p:spTgt spid="298">
                                            <p:txEl>
                                              <p:pRg st="0" end="0"/>
                                            </p:txEl>
                                          </p:spTgt>
                                        </p:tgtEl>
                                      </p:cBhvr>
                                      <p:to x="100000" y="90000"/>
                                    </p:animScale>
                                    <p:animScale>
                                      <p:cBhvr>
                                        <p:cTn id="90" dur="166" decel="50000">
                                          <p:stCondLst>
                                            <p:cond delay="1668"/>
                                          </p:stCondLst>
                                        </p:cTn>
                                        <p:tgtEl>
                                          <p:spTgt spid="298">
                                            <p:txEl>
                                              <p:pRg st="0" end="0"/>
                                            </p:txEl>
                                          </p:spTgt>
                                        </p:tgtEl>
                                      </p:cBhvr>
                                      <p:to x="100000" y="100000"/>
                                    </p:animScale>
                                    <p:animScale>
                                      <p:cBhvr>
                                        <p:cTn id="91" dur="26">
                                          <p:stCondLst>
                                            <p:cond delay="1808"/>
                                          </p:stCondLst>
                                        </p:cTn>
                                        <p:tgtEl>
                                          <p:spTgt spid="298">
                                            <p:txEl>
                                              <p:pRg st="0" end="0"/>
                                            </p:txEl>
                                          </p:spTgt>
                                        </p:tgtEl>
                                      </p:cBhvr>
                                      <p:to x="100000" y="95000"/>
                                    </p:animScale>
                                    <p:animScale>
                                      <p:cBhvr>
                                        <p:cTn id="92" dur="166" decel="50000">
                                          <p:stCondLst>
                                            <p:cond delay="1834"/>
                                          </p:stCondLst>
                                        </p:cTn>
                                        <p:tgtEl>
                                          <p:spTgt spid="298">
                                            <p:txEl>
                                              <p:pRg st="0" end="0"/>
                                            </p:txEl>
                                          </p:spTgt>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98">
                                            <p:txEl>
                                              <p:pRg st="1" end="1"/>
                                            </p:txEl>
                                          </p:spTgt>
                                        </p:tgtEl>
                                        <p:attrNameLst>
                                          <p:attrName>style.visibility</p:attrName>
                                        </p:attrNameLst>
                                      </p:cBhvr>
                                      <p:to>
                                        <p:strVal val="visible"/>
                                      </p:to>
                                    </p:set>
                                    <p:animEffect transition="in" filter="wipe(down)">
                                      <p:cBhvr>
                                        <p:cTn id="95" dur="580">
                                          <p:stCondLst>
                                            <p:cond delay="0"/>
                                          </p:stCondLst>
                                        </p:cTn>
                                        <p:tgtEl>
                                          <p:spTgt spid="298">
                                            <p:txEl>
                                              <p:pRg st="1" end="1"/>
                                            </p:txEl>
                                          </p:spTgt>
                                        </p:tgtEl>
                                      </p:cBhvr>
                                    </p:animEffect>
                                    <p:anim calcmode="lin" valueType="num">
                                      <p:cBhvr>
                                        <p:cTn id="96" dur="1822" tmFilter="0,0; 0.14,0.36; 0.43,0.73; 0.71,0.91; 1.0,1.0">
                                          <p:stCondLst>
                                            <p:cond delay="0"/>
                                          </p:stCondLst>
                                        </p:cTn>
                                        <p:tgtEl>
                                          <p:spTgt spid="298">
                                            <p:txEl>
                                              <p:pRg st="1" end="1"/>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98">
                                            <p:txEl>
                                              <p:pRg st="1" end="1"/>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98">
                                            <p:txEl>
                                              <p:pRg st="1" end="1"/>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98">
                                            <p:txEl>
                                              <p:pRg st="1" end="1"/>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98">
                                            <p:txEl>
                                              <p:pRg st="1" end="1"/>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298">
                                            <p:txEl>
                                              <p:pRg st="1" end="1"/>
                                            </p:txEl>
                                          </p:spTgt>
                                        </p:tgtEl>
                                      </p:cBhvr>
                                      <p:to x="100000" y="60000"/>
                                    </p:animScale>
                                    <p:animScale>
                                      <p:cBhvr>
                                        <p:cTn id="102" dur="166" decel="50000">
                                          <p:stCondLst>
                                            <p:cond delay="676"/>
                                          </p:stCondLst>
                                        </p:cTn>
                                        <p:tgtEl>
                                          <p:spTgt spid="298">
                                            <p:txEl>
                                              <p:pRg st="1" end="1"/>
                                            </p:txEl>
                                          </p:spTgt>
                                        </p:tgtEl>
                                      </p:cBhvr>
                                      <p:to x="100000" y="100000"/>
                                    </p:animScale>
                                    <p:animScale>
                                      <p:cBhvr>
                                        <p:cTn id="103" dur="26">
                                          <p:stCondLst>
                                            <p:cond delay="1312"/>
                                          </p:stCondLst>
                                        </p:cTn>
                                        <p:tgtEl>
                                          <p:spTgt spid="298">
                                            <p:txEl>
                                              <p:pRg st="1" end="1"/>
                                            </p:txEl>
                                          </p:spTgt>
                                        </p:tgtEl>
                                      </p:cBhvr>
                                      <p:to x="100000" y="80000"/>
                                    </p:animScale>
                                    <p:animScale>
                                      <p:cBhvr>
                                        <p:cTn id="104" dur="166" decel="50000">
                                          <p:stCondLst>
                                            <p:cond delay="1338"/>
                                          </p:stCondLst>
                                        </p:cTn>
                                        <p:tgtEl>
                                          <p:spTgt spid="298">
                                            <p:txEl>
                                              <p:pRg st="1" end="1"/>
                                            </p:txEl>
                                          </p:spTgt>
                                        </p:tgtEl>
                                      </p:cBhvr>
                                      <p:to x="100000" y="100000"/>
                                    </p:animScale>
                                    <p:animScale>
                                      <p:cBhvr>
                                        <p:cTn id="105" dur="26">
                                          <p:stCondLst>
                                            <p:cond delay="1642"/>
                                          </p:stCondLst>
                                        </p:cTn>
                                        <p:tgtEl>
                                          <p:spTgt spid="298">
                                            <p:txEl>
                                              <p:pRg st="1" end="1"/>
                                            </p:txEl>
                                          </p:spTgt>
                                        </p:tgtEl>
                                      </p:cBhvr>
                                      <p:to x="100000" y="90000"/>
                                    </p:animScale>
                                    <p:animScale>
                                      <p:cBhvr>
                                        <p:cTn id="106" dur="166" decel="50000">
                                          <p:stCondLst>
                                            <p:cond delay="1668"/>
                                          </p:stCondLst>
                                        </p:cTn>
                                        <p:tgtEl>
                                          <p:spTgt spid="298">
                                            <p:txEl>
                                              <p:pRg st="1" end="1"/>
                                            </p:txEl>
                                          </p:spTgt>
                                        </p:tgtEl>
                                      </p:cBhvr>
                                      <p:to x="100000" y="100000"/>
                                    </p:animScale>
                                    <p:animScale>
                                      <p:cBhvr>
                                        <p:cTn id="107" dur="26">
                                          <p:stCondLst>
                                            <p:cond delay="1808"/>
                                          </p:stCondLst>
                                        </p:cTn>
                                        <p:tgtEl>
                                          <p:spTgt spid="298">
                                            <p:txEl>
                                              <p:pRg st="1" end="1"/>
                                            </p:txEl>
                                          </p:spTgt>
                                        </p:tgtEl>
                                      </p:cBhvr>
                                      <p:to x="100000" y="95000"/>
                                    </p:animScale>
                                    <p:animScale>
                                      <p:cBhvr>
                                        <p:cTn id="108" dur="166" decel="50000">
                                          <p:stCondLst>
                                            <p:cond delay="1834"/>
                                          </p:stCondLst>
                                        </p:cTn>
                                        <p:tgtEl>
                                          <p:spTgt spid="298">
                                            <p:txEl>
                                              <p:pRg st="1" end="1"/>
                                            </p:txEl>
                                          </p:spTgt>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298">
                                            <p:txEl>
                                              <p:pRg st="2" end="2"/>
                                            </p:txEl>
                                          </p:spTgt>
                                        </p:tgtEl>
                                        <p:attrNameLst>
                                          <p:attrName>style.visibility</p:attrName>
                                        </p:attrNameLst>
                                      </p:cBhvr>
                                      <p:to>
                                        <p:strVal val="visible"/>
                                      </p:to>
                                    </p:set>
                                    <p:animEffect transition="in" filter="wipe(down)">
                                      <p:cBhvr>
                                        <p:cTn id="111" dur="580">
                                          <p:stCondLst>
                                            <p:cond delay="0"/>
                                          </p:stCondLst>
                                        </p:cTn>
                                        <p:tgtEl>
                                          <p:spTgt spid="298">
                                            <p:txEl>
                                              <p:pRg st="2" end="2"/>
                                            </p:txEl>
                                          </p:spTgt>
                                        </p:tgtEl>
                                      </p:cBhvr>
                                    </p:animEffect>
                                    <p:anim calcmode="lin" valueType="num">
                                      <p:cBhvr>
                                        <p:cTn id="112" dur="1822" tmFilter="0,0; 0.14,0.36; 0.43,0.73; 0.71,0.91; 1.0,1.0">
                                          <p:stCondLst>
                                            <p:cond delay="0"/>
                                          </p:stCondLst>
                                        </p:cTn>
                                        <p:tgtEl>
                                          <p:spTgt spid="298">
                                            <p:txEl>
                                              <p:pRg st="2" end="2"/>
                                            </p:txEl>
                                          </p:spTgt>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298">
                                            <p:txEl>
                                              <p:pRg st="2" end="2"/>
                                            </p:txEl>
                                          </p:spTgt>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298">
                                            <p:txEl>
                                              <p:pRg st="2" end="2"/>
                                            </p:txEl>
                                          </p:spTgt>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298">
                                            <p:txEl>
                                              <p:pRg st="2" end="2"/>
                                            </p:txEl>
                                          </p:spTgt>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298">
                                            <p:txEl>
                                              <p:pRg st="2" end="2"/>
                                            </p:txEl>
                                          </p:spTgt>
                                        </p:tgtEl>
                                        <p:attrNameLst>
                                          <p:attrName>ppt_y</p:attrName>
                                        </p:attrNameLst>
                                      </p:cBhvr>
                                      <p:tavLst>
                                        <p:tav tm="0" fmla="#ppt_y-sin(pi*$)/81">
                                          <p:val>
                                            <p:fltVal val="0"/>
                                          </p:val>
                                        </p:tav>
                                        <p:tav tm="100000">
                                          <p:val>
                                            <p:fltVal val="1"/>
                                          </p:val>
                                        </p:tav>
                                      </p:tavLst>
                                    </p:anim>
                                    <p:animScale>
                                      <p:cBhvr>
                                        <p:cTn id="117" dur="26">
                                          <p:stCondLst>
                                            <p:cond delay="650"/>
                                          </p:stCondLst>
                                        </p:cTn>
                                        <p:tgtEl>
                                          <p:spTgt spid="298">
                                            <p:txEl>
                                              <p:pRg st="2" end="2"/>
                                            </p:txEl>
                                          </p:spTgt>
                                        </p:tgtEl>
                                      </p:cBhvr>
                                      <p:to x="100000" y="60000"/>
                                    </p:animScale>
                                    <p:animScale>
                                      <p:cBhvr>
                                        <p:cTn id="118" dur="166" decel="50000">
                                          <p:stCondLst>
                                            <p:cond delay="676"/>
                                          </p:stCondLst>
                                        </p:cTn>
                                        <p:tgtEl>
                                          <p:spTgt spid="298">
                                            <p:txEl>
                                              <p:pRg st="2" end="2"/>
                                            </p:txEl>
                                          </p:spTgt>
                                        </p:tgtEl>
                                      </p:cBhvr>
                                      <p:to x="100000" y="100000"/>
                                    </p:animScale>
                                    <p:animScale>
                                      <p:cBhvr>
                                        <p:cTn id="119" dur="26">
                                          <p:stCondLst>
                                            <p:cond delay="1312"/>
                                          </p:stCondLst>
                                        </p:cTn>
                                        <p:tgtEl>
                                          <p:spTgt spid="298">
                                            <p:txEl>
                                              <p:pRg st="2" end="2"/>
                                            </p:txEl>
                                          </p:spTgt>
                                        </p:tgtEl>
                                      </p:cBhvr>
                                      <p:to x="100000" y="80000"/>
                                    </p:animScale>
                                    <p:animScale>
                                      <p:cBhvr>
                                        <p:cTn id="120" dur="166" decel="50000">
                                          <p:stCondLst>
                                            <p:cond delay="1338"/>
                                          </p:stCondLst>
                                        </p:cTn>
                                        <p:tgtEl>
                                          <p:spTgt spid="298">
                                            <p:txEl>
                                              <p:pRg st="2" end="2"/>
                                            </p:txEl>
                                          </p:spTgt>
                                        </p:tgtEl>
                                      </p:cBhvr>
                                      <p:to x="100000" y="100000"/>
                                    </p:animScale>
                                    <p:animScale>
                                      <p:cBhvr>
                                        <p:cTn id="121" dur="26">
                                          <p:stCondLst>
                                            <p:cond delay="1642"/>
                                          </p:stCondLst>
                                        </p:cTn>
                                        <p:tgtEl>
                                          <p:spTgt spid="298">
                                            <p:txEl>
                                              <p:pRg st="2" end="2"/>
                                            </p:txEl>
                                          </p:spTgt>
                                        </p:tgtEl>
                                      </p:cBhvr>
                                      <p:to x="100000" y="90000"/>
                                    </p:animScale>
                                    <p:animScale>
                                      <p:cBhvr>
                                        <p:cTn id="122" dur="166" decel="50000">
                                          <p:stCondLst>
                                            <p:cond delay="1668"/>
                                          </p:stCondLst>
                                        </p:cTn>
                                        <p:tgtEl>
                                          <p:spTgt spid="298">
                                            <p:txEl>
                                              <p:pRg st="2" end="2"/>
                                            </p:txEl>
                                          </p:spTgt>
                                        </p:tgtEl>
                                      </p:cBhvr>
                                      <p:to x="100000" y="100000"/>
                                    </p:animScale>
                                    <p:animScale>
                                      <p:cBhvr>
                                        <p:cTn id="123" dur="26">
                                          <p:stCondLst>
                                            <p:cond delay="1808"/>
                                          </p:stCondLst>
                                        </p:cTn>
                                        <p:tgtEl>
                                          <p:spTgt spid="298">
                                            <p:txEl>
                                              <p:pRg st="2" end="2"/>
                                            </p:txEl>
                                          </p:spTgt>
                                        </p:tgtEl>
                                      </p:cBhvr>
                                      <p:to x="100000" y="95000"/>
                                    </p:animScale>
                                    <p:animScale>
                                      <p:cBhvr>
                                        <p:cTn id="124" dur="166" decel="50000">
                                          <p:stCondLst>
                                            <p:cond delay="1834"/>
                                          </p:stCondLst>
                                        </p:cTn>
                                        <p:tgtEl>
                                          <p:spTgt spid="298">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986" y="1899860"/>
            <a:ext cx="4508100" cy="1325033"/>
          </a:xfrm>
        </p:spPr>
        <p:txBody>
          <a:bodyPr/>
          <a:lstStyle/>
          <a:p>
            <a:r>
              <a:rPr lang="en-US" dirty="0" smtClean="0">
                <a:latin typeface="Algerian" panose="04020705040A02060702" pitchFamily="82" charset="0"/>
              </a:rPr>
              <a:t>Thanks</a:t>
            </a:r>
            <a:endParaRPr lang="en-US" dirty="0">
              <a:latin typeface="Algerian" panose="04020705040A02060702" pitchFamily="82" charset="0"/>
            </a:endParaRPr>
          </a:p>
        </p:txBody>
      </p:sp>
    </p:spTree>
    <p:extLst>
      <p:ext uri="{BB962C8B-B14F-4D97-AF65-F5344CB8AC3E}">
        <p14:creationId xmlns:p14="http://schemas.microsoft.com/office/powerpoint/2010/main" val="2313999310"/>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272</Words>
  <Application>Microsoft Office PowerPoint</Application>
  <PresentationFormat>On-screen Show (16:9)</PresentationFormat>
  <Paragraphs>29</Paragraphs>
  <Slides>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Nunito Light</vt:lpstr>
      <vt:lpstr>Inter Tight SemiBold</vt:lpstr>
      <vt:lpstr>Arial</vt:lpstr>
      <vt:lpstr>Wingdings</vt:lpstr>
      <vt:lpstr>Times New Roman</vt:lpstr>
      <vt:lpstr>Algerian</vt:lpstr>
      <vt:lpstr>Raleway</vt:lpstr>
      <vt:lpstr>Inter Tight Light</vt:lpstr>
      <vt:lpstr>Heebo</vt:lpstr>
      <vt:lpstr>Generative AI Project Proposal by Slidesgo</vt:lpstr>
      <vt:lpstr>Bank Management  System / ATM</vt:lpstr>
      <vt:lpstr>University OOP Project</vt:lpstr>
      <vt:lpstr>Introduction:</vt:lpstr>
      <vt:lpstr>Features and OOP Principles </vt:lpstr>
      <vt:lpstr>Objectives   of the     project</vt:lpstr>
      <vt:lpstr>Objectives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dc:title>
  <dc:creator>Abdul Rahman.</dc:creator>
  <cp:lastModifiedBy>Abdul Rahman.</cp:lastModifiedBy>
  <cp:revision>12</cp:revision>
  <dcterms:modified xsi:type="dcterms:W3CDTF">2024-06-21T13:53:57Z</dcterms:modified>
</cp:coreProperties>
</file>